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65" r:id="rId5"/>
    <p:sldId id="266" r:id="rId6"/>
    <p:sldId id="267" r:id="rId7"/>
    <p:sldId id="269" r:id="rId8"/>
    <p:sldId id="272" r:id="rId9"/>
    <p:sldId id="27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E1369-355F-491C-83EF-43CF6F636D32}" v="170" dt="2022-01-13T16:51:02.277"/>
    <p1510:client id="{0D3693DB-7D35-4C24-8BD9-1FBA85052576}" v="244" dt="2022-01-14T21:06:51.510"/>
    <p1510:client id="{8C3444A4-5F8C-4A27-9FD5-ABF3FF3859C8}" v="599" dt="2022-01-12T22:31:09.084"/>
    <p1510:client id="{8E885E63-D551-4A27-92F9-72EC9F292E8B}" v="89" dt="2022-01-13T17:16:24.517"/>
    <p1510:client id="{B0889F1C-DB34-494B-B0CA-5438F695596A}" v="968" dt="2022-01-13T22:27:18.680"/>
    <p1510:client id="{D46793DF-F0E1-40AE-9470-A1EEA6CF6BD8}" v="21" dt="2022-01-14T21:47:55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4" autoAdjust="0"/>
    <p:restoredTop sz="94681"/>
  </p:normalViewPr>
  <p:slideViewPr>
    <p:cSldViewPr snapToGrid="0">
      <p:cViewPr varScale="1">
        <p:scale>
          <a:sx n="104" d="100"/>
          <a:sy n="104" d="100"/>
        </p:scale>
        <p:origin x="27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767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75066"/>
            <a:ext cx="9144000" cy="103722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indoor, blur&#10;&#10;Description automatically generated">
            <a:extLst>
              <a:ext uri="{FF2B5EF4-FFF2-40B4-BE49-F238E27FC236}">
                <a16:creationId xmlns:a16="http://schemas.microsoft.com/office/drawing/2014/main" id="{A1842772-2B36-4AC6-925B-49C2430B7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178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3E5B29A-D8D3-4977-9319-FCEB6E114485}"/>
              </a:ext>
            </a:extLst>
          </p:cNvPr>
          <p:cNvGrpSpPr/>
          <p:nvPr userDrawn="1"/>
        </p:nvGrpSpPr>
        <p:grpSpPr>
          <a:xfrm>
            <a:off x="4764079" y="722703"/>
            <a:ext cx="2663842" cy="733292"/>
            <a:chOff x="6494852" y="299315"/>
            <a:chExt cx="3249360" cy="89447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9ACBDA8-7CB8-4996-8F54-50E0A5FDA0E1}"/>
                </a:ext>
              </a:extLst>
            </p:cNvPr>
            <p:cNvGrpSpPr/>
            <p:nvPr/>
          </p:nvGrpSpPr>
          <p:grpSpPr>
            <a:xfrm>
              <a:off x="6494852" y="299315"/>
              <a:ext cx="1494424" cy="894471"/>
              <a:chOff x="6494852" y="299315"/>
              <a:chExt cx="1494424" cy="894471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50D55BE-4704-455F-A253-9974FD39A16A}"/>
                  </a:ext>
                </a:extLst>
              </p:cNvPr>
              <p:cNvSpPr/>
              <p:nvPr/>
            </p:nvSpPr>
            <p:spPr>
              <a:xfrm>
                <a:off x="6555988" y="299315"/>
                <a:ext cx="1371108" cy="467325"/>
              </a:xfrm>
              <a:custGeom>
                <a:avLst/>
                <a:gdLst>
                  <a:gd name="connsiteX0" fmla="*/ 359883 w 1371108"/>
                  <a:gd name="connsiteY0" fmla="*/ 324639 h 467325"/>
                  <a:gd name="connsiteX1" fmla="*/ 365542 w 1371108"/>
                  <a:gd name="connsiteY1" fmla="*/ 368961 h 467325"/>
                  <a:gd name="connsiteX2" fmla="*/ 380865 w 1371108"/>
                  <a:gd name="connsiteY2" fmla="*/ 404796 h 467325"/>
                  <a:gd name="connsiteX3" fmla="*/ 377230 w 1371108"/>
                  <a:gd name="connsiteY3" fmla="*/ 429536 h 467325"/>
                  <a:gd name="connsiteX4" fmla="*/ 374972 w 1371108"/>
                  <a:gd name="connsiteY4" fmla="*/ 430964 h 467325"/>
                  <a:gd name="connsiteX5" fmla="*/ 343616 w 1371108"/>
                  <a:gd name="connsiteY5" fmla="*/ 451946 h 467325"/>
                  <a:gd name="connsiteX6" fmla="*/ 330650 w 1371108"/>
                  <a:gd name="connsiteY6" fmla="*/ 456426 h 467325"/>
                  <a:gd name="connsiteX7" fmla="*/ 315797 w 1371108"/>
                  <a:gd name="connsiteY7" fmla="*/ 449353 h 467325"/>
                  <a:gd name="connsiteX8" fmla="*/ 297880 w 1371108"/>
                  <a:gd name="connsiteY8" fmla="*/ 425778 h 467325"/>
                  <a:gd name="connsiteX9" fmla="*/ 282556 w 1371108"/>
                  <a:gd name="connsiteY9" fmla="*/ 396544 h 467325"/>
                  <a:gd name="connsiteX10" fmla="*/ 136389 w 1371108"/>
                  <a:gd name="connsiteY10" fmla="*/ 465149 h 467325"/>
                  <a:gd name="connsiteX11" fmla="*/ 36901 w 1371108"/>
                  <a:gd name="connsiteY11" fmla="*/ 429314 h 467325"/>
                  <a:gd name="connsiteX12" fmla="*/ 123 w 1371108"/>
                  <a:gd name="connsiteY12" fmla="*/ 333834 h 467325"/>
                  <a:gd name="connsiteX13" fmla="*/ 45388 w 1371108"/>
                  <a:gd name="connsiteY13" fmla="*/ 231517 h 467325"/>
                  <a:gd name="connsiteX14" fmla="*/ 168687 w 1371108"/>
                  <a:gd name="connsiteY14" fmla="*/ 192853 h 467325"/>
                  <a:gd name="connsiteX15" fmla="*/ 221496 w 1371108"/>
                  <a:gd name="connsiteY15" fmla="*/ 196861 h 467325"/>
                  <a:gd name="connsiteX16" fmla="*/ 278548 w 1371108"/>
                  <a:gd name="connsiteY16" fmla="*/ 207941 h 467325"/>
                  <a:gd name="connsiteX17" fmla="*/ 278548 w 1371108"/>
                  <a:gd name="connsiteY17" fmla="*/ 171635 h 467325"/>
                  <a:gd name="connsiteX18" fmla="*/ 254973 w 1371108"/>
                  <a:gd name="connsiteY18" fmla="*/ 91950 h 467325"/>
                  <a:gd name="connsiteX19" fmla="*/ 174109 w 1371108"/>
                  <a:gd name="connsiteY19" fmla="*/ 68375 h 467325"/>
                  <a:gd name="connsiteX20" fmla="*/ 120357 w 1371108"/>
                  <a:gd name="connsiteY20" fmla="*/ 74976 h 467325"/>
                  <a:gd name="connsiteX21" fmla="*/ 65663 w 1371108"/>
                  <a:gd name="connsiteY21" fmla="*/ 92893 h 467325"/>
                  <a:gd name="connsiteX22" fmla="*/ 48217 w 1371108"/>
                  <a:gd name="connsiteY22" fmla="*/ 99259 h 467325"/>
                  <a:gd name="connsiteX23" fmla="*/ 40437 w 1371108"/>
                  <a:gd name="connsiteY23" fmla="*/ 100673 h 467325"/>
                  <a:gd name="connsiteX24" fmla="*/ 29828 w 1371108"/>
                  <a:gd name="connsiteY24" fmla="*/ 85349 h 467325"/>
                  <a:gd name="connsiteX25" fmla="*/ 29828 w 1371108"/>
                  <a:gd name="connsiteY25" fmla="*/ 61774 h 467325"/>
                  <a:gd name="connsiteX26" fmla="*/ 33364 w 1371108"/>
                  <a:gd name="connsiteY26" fmla="*/ 44328 h 467325"/>
                  <a:gd name="connsiteX27" fmla="*/ 47274 w 1371108"/>
                  <a:gd name="connsiteY27" fmla="*/ 33719 h 467325"/>
                  <a:gd name="connsiteX28" fmla="*/ 109984 w 1371108"/>
                  <a:gd name="connsiteY28" fmla="*/ 11558 h 467325"/>
                  <a:gd name="connsiteX29" fmla="*/ 187547 w 1371108"/>
                  <a:gd name="connsiteY29" fmla="*/ 2128 h 467325"/>
                  <a:gd name="connsiteX30" fmla="*/ 317683 w 1371108"/>
                  <a:gd name="connsiteY30" fmla="*/ 42206 h 467325"/>
                  <a:gd name="connsiteX31" fmla="*/ 358940 w 1371108"/>
                  <a:gd name="connsiteY31" fmla="*/ 163619 h 467325"/>
                  <a:gd name="connsiteX32" fmla="*/ 358940 w 1371108"/>
                  <a:gd name="connsiteY32" fmla="*/ 324639 h 467325"/>
                  <a:gd name="connsiteX33" fmla="*/ 158078 w 1371108"/>
                  <a:gd name="connsiteY33" fmla="*/ 399373 h 467325"/>
                  <a:gd name="connsiteX34" fmla="*/ 209472 w 1371108"/>
                  <a:gd name="connsiteY34" fmla="*/ 390415 h 467325"/>
                  <a:gd name="connsiteX35" fmla="*/ 256623 w 1371108"/>
                  <a:gd name="connsiteY35" fmla="*/ 358588 h 467325"/>
                  <a:gd name="connsiteX36" fmla="*/ 273598 w 1371108"/>
                  <a:gd name="connsiteY36" fmla="*/ 328647 h 467325"/>
                  <a:gd name="connsiteX37" fmla="*/ 278548 w 1371108"/>
                  <a:gd name="connsiteY37" fmla="*/ 285268 h 467325"/>
                  <a:gd name="connsiteX38" fmla="*/ 278548 w 1371108"/>
                  <a:gd name="connsiteY38" fmla="*/ 264522 h 467325"/>
                  <a:gd name="connsiteX39" fmla="*/ 232812 w 1371108"/>
                  <a:gd name="connsiteY39" fmla="*/ 256035 h 467325"/>
                  <a:gd name="connsiteX40" fmla="*/ 185661 w 1371108"/>
                  <a:gd name="connsiteY40" fmla="*/ 252970 h 467325"/>
                  <a:gd name="connsiteX41" fmla="*/ 111635 w 1371108"/>
                  <a:gd name="connsiteY41" fmla="*/ 273009 h 467325"/>
                  <a:gd name="connsiteX42" fmla="*/ 88059 w 1371108"/>
                  <a:gd name="connsiteY42" fmla="*/ 330062 h 467325"/>
                  <a:gd name="connsiteX43" fmla="*/ 106448 w 1371108"/>
                  <a:gd name="connsiteY43" fmla="*/ 382871 h 467325"/>
                  <a:gd name="connsiteX44" fmla="*/ 158078 w 1371108"/>
                  <a:gd name="connsiteY44" fmla="*/ 399373 h 467325"/>
                  <a:gd name="connsiteX45" fmla="*/ 557209 w 1371108"/>
                  <a:gd name="connsiteY45" fmla="*/ 452889 h 467325"/>
                  <a:gd name="connsiteX46" fmla="*/ 538349 w 1371108"/>
                  <a:gd name="connsiteY46" fmla="*/ 447939 h 467325"/>
                  <a:gd name="connsiteX47" fmla="*/ 527976 w 1371108"/>
                  <a:gd name="connsiteY47" fmla="*/ 428607 h 467325"/>
                  <a:gd name="connsiteX48" fmla="*/ 411278 w 1371108"/>
                  <a:gd name="connsiteY48" fmla="*/ 45742 h 467325"/>
                  <a:gd name="connsiteX49" fmla="*/ 406798 w 1371108"/>
                  <a:gd name="connsiteY49" fmla="*/ 25939 h 467325"/>
                  <a:gd name="connsiteX50" fmla="*/ 418586 w 1371108"/>
                  <a:gd name="connsiteY50" fmla="*/ 13444 h 467325"/>
                  <a:gd name="connsiteX51" fmla="*/ 467387 w 1371108"/>
                  <a:gd name="connsiteY51" fmla="*/ 13444 h 467325"/>
                  <a:gd name="connsiteX52" fmla="*/ 486719 w 1371108"/>
                  <a:gd name="connsiteY52" fmla="*/ 18395 h 467325"/>
                  <a:gd name="connsiteX53" fmla="*/ 496621 w 1371108"/>
                  <a:gd name="connsiteY53" fmla="*/ 37727 h 467325"/>
                  <a:gd name="connsiteX54" fmla="*/ 580078 w 1371108"/>
                  <a:gd name="connsiteY54" fmla="*/ 367782 h 467325"/>
                  <a:gd name="connsiteX55" fmla="*/ 657641 w 1371108"/>
                  <a:gd name="connsiteY55" fmla="*/ 37727 h 467325"/>
                  <a:gd name="connsiteX56" fmla="*/ 667071 w 1371108"/>
                  <a:gd name="connsiteY56" fmla="*/ 18395 h 467325"/>
                  <a:gd name="connsiteX57" fmla="*/ 687346 w 1371108"/>
                  <a:gd name="connsiteY57" fmla="*/ 12973 h 467325"/>
                  <a:gd name="connsiteX58" fmla="*/ 726952 w 1371108"/>
                  <a:gd name="connsiteY58" fmla="*/ 12973 h 467325"/>
                  <a:gd name="connsiteX59" fmla="*/ 746991 w 1371108"/>
                  <a:gd name="connsiteY59" fmla="*/ 17923 h 467325"/>
                  <a:gd name="connsiteX60" fmla="*/ 756421 w 1371108"/>
                  <a:gd name="connsiteY60" fmla="*/ 37255 h 467325"/>
                  <a:gd name="connsiteX61" fmla="*/ 834927 w 1371108"/>
                  <a:gd name="connsiteY61" fmla="*/ 370376 h 467325"/>
                  <a:gd name="connsiteX62" fmla="*/ 920742 w 1371108"/>
                  <a:gd name="connsiteY62" fmla="*/ 37255 h 467325"/>
                  <a:gd name="connsiteX63" fmla="*/ 930643 w 1371108"/>
                  <a:gd name="connsiteY63" fmla="*/ 17923 h 467325"/>
                  <a:gd name="connsiteX64" fmla="*/ 949975 w 1371108"/>
                  <a:gd name="connsiteY64" fmla="*/ 12973 h 467325"/>
                  <a:gd name="connsiteX65" fmla="*/ 997126 w 1371108"/>
                  <a:gd name="connsiteY65" fmla="*/ 12973 h 467325"/>
                  <a:gd name="connsiteX66" fmla="*/ 1009621 w 1371108"/>
                  <a:gd name="connsiteY66" fmla="*/ 22429 h 467325"/>
                  <a:gd name="connsiteX67" fmla="*/ 1009621 w 1371108"/>
                  <a:gd name="connsiteY67" fmla="*/ 25468 h 467325"/>
                  <a:gd name="connsiteX68" fmla="*/ 1009621 w 1371108"/>
                  <a:gd name="connsiteY68" fmla="*/ 33483 h 467325"/>
                  <a:gd name="connsiteX69" fmla="*/ 1006085 w 1371108"/>
                  <a:gd name="connsiteY69" fmla="*/ 45742 h 467325"/>
                  <a:gd name="connsiteX70" fmla="*/ 884436 w 1371108"/>
                  <a:gd name="connsiteY70" fmla="*/ 430021 h 467325"/>
                  <a:gd name="connsiteX71" fmla="*/ 874063 w 1371108"/>
                  <a:gd name="connsiteY71" fmla="*/ 449353 h 467325"/>
                  <a:gd name="connsiteX72" fmla="*/ 854967 w 1371108"/>
                  <a:gd name="connsiteY72" fmla="*/ 454304 h 467325"/>
                  <a:gd name="connsiteX73" fmla="*/ 812295 w 1371108"/>
                  <a:gd name="connsiteY73" fmla="*/ 454304 h 467325"/>
                  <a:gd name="connsiteX74" fmla="*/ 792492 w 1371108"/>
                  <a:gd name="connsiteY74" fmla="*/ 449353 h 467325"/>
                  <a:gd name="connsiteX75" fmla="*/ 783062 w 1371108"/>
                  <a:gd name="connsiteY75" fmla="*/ 429550 h 467325"/>
                  <a:gd name="connsiteX76" fmla="*/ 705970 w 1371108"/>
                  <a:gd name="connsiteY76" fmla="*/ 108924 h 467325"/>
                  <a:gd name="connsiteX77" fmla="*/ 629350 w 1371108"/>
                  <a:gd name="connsiteY77" fmla="*/ 429078 h 467325"/>
                  <a:gd name="connsiteX78" fmla="*/ 619920 w 1371108"/>
                  <a:gd name="connsiteY78" fmla="*/ 448882 h 467325"/>
                  <a:gd name="connsiteX79" fmla="*/ 600117 w 1371108"/>
                  <a:gd name="connsiteY79" fmla="*/ 453832 h 467325"/>
                  <a:gd name="connsiteX80" fmla="*/ 1196102 w 1371108"/>
                  <a:gd name="connsiteY80" fmla="*/ 466327 h 467325"/>
                  <a:gd name="connsiteX81" fmla="*/ 1119482 w 1371108"/>
                  <a:gd name="connsiteY81" fmla="*/ 457369 h 467325"/>
                  <a:gd name="connsiteX82" fmla="*/ 1062430 w 1371108"/>
                  <a:gd name="connsiteY82" fmla="*/ 437565 h 467325"/>
                  <a:gd name="connsiteX83" fmla="*/ 1044041 w 1371108"/>
                  <a:gd name="connsiteY83" fmla="*/ 409747 h 467325"/>
                  <a:gd name="connsiteX84" fmla="*/ 1044041 w 1371108"/>
                  <a:gd name="connsiteY84" fmla="*/ 385228 h 467325"/>
                  <a:gd name="connsiteX85" fmla="*/ 1055357 w 1371108"/>
                  <a:gd name="connsiteY85" fmla="*/ 369904 h 467325"/>
                  <a:gd name="connsiteX86" fmla="*/ 1064316 w 1371108"/>
                  <a:gd name="connsiteY86" fmla="*/ 371319 h 467325"/>
                  <a:gd name="connsiteX87" fmla="*/ 1076811 w 1371108"/>
                  <a:gd name="connsiteY87" fmla="*/ 376269 h 467325"/>
                  <a:gd name="connsiteX88" fmla="*/ 1131506 w 1371108"/>
                  <a:gd name="connsiteY88" fmla="*/ 393715 h 467325"/>
                  <a:gd name="connsiteX89" fmla="*/ 1190680 w 1371108"/>
                  <a:gd name="connsiteY89" fmla="*/ 399845 h 467325"/>
                  <a:gd name="connsiteX90" fmla="*/ 1263056 w 1371108"/>
                  <a:gd name="connsiteY90" fmla="*/ 383342 h 467325"/>
                  <a:gd name="connsiteX91" fmla="*/ 1288989 w 1371108"/>
                  <a:gd name="connsiteY91" fmla="*/ 336191 h 467325"/>
                  <a:gd name="connsiteX92" fmla="*/ 1276730 w 1371108"/>
                  <a:gd name="connsiteY92" fmla="*/ 301300 h 467325"/>
                  <a:gd name="connsiteX93" fmla="*/ 1226515 w 1371108"/>
                  <a:gd name="connsiteY93" fmla="*/ 275367 h 467325"/>
                  <a:gd name="connsiteX94" fmla="*/ 1155788 w 1371108"/>
                  <a:gd name="connsiteY94" fmla="*/ 253206 h 467325"/>
                  <a:gd name="connsiteX95" fmla="*/ 1076104 w 1371108"/>
                  <a:gd name="connsiteY95" fmla="*/ 202283 h 467325"/>
                  <a:gd name="connsiteX96" fmla="*/ 1052528 w 1371108"/>
                  <a:gd name="connsiteY96" fmla="*/ 130378 h 467325"/>
                  <a:gd name="connsiteX97" fmla="*/ 1065966 w 1371108"/>
                  <a:gd name="connsiteY97" fmla="*/ 75212 h 467325"/>
                  <a:gd name="connsiteX98" fmla="*/ 1101565 w 1371108"/>
                  <a:gd name="connsiteY98" fmla="*/ 34426 h 467325"/>
                  <a:gd name="connsiteX99" fmla="*/ 1153431 w 1371108"/>
                  <a:gd name="connsiteY99" fmla="*/ 8493 h 467325"/>
                  <a:gd name="connsiteX100" fmla="*/ 1215906 w 1371108"/>
                  <a:gd name="connsiteY100" fmla="*/ 6 h 467325"/>
                  <a:gd name="connsiteX101" fmla="*/ 1249383 w 1371108"/>
                  <a:gd name="connsiteY101" fmla="*/ 2128 h 467325"/>
                  <a:gd name="connsiteX102" fmla="*/ 1281681 w 1371108"/>
                  <a:gd name="connsiteY102" fmla="*/ 7550 h 467325"/>
                  <a:gd name="connsiteX103" fmla="*/ 1309971 w 1371108"/>
                  <a:gd name="connsiteY103" fmla="*/ 15566 h 467325"/>
                  <a:gd name="connsiteX104" fmla="*/ 1330718 w 1371108"/>
                  <a:gd name="connsiteY104" fmla="*/ 24525 h 467325"/>
                  <a:gd name="connsiteX105" fmla="*/ 1345806 w 1371108"/>
                  <a:gd name="connsiteY105" fmla="*/ 36784 h 467325"/>
                  <a:gd name="connsiteX106" fmla="*/ 1350285 w 1371108"/>
                  <a:gd name="connsiteY106" fmla="*/ 53287 h 467325"/>
                  <a:gd name="connsiteX107" fmla="*/ 1350285 w 1371108"/>
                  <a:gd name="connsiteY107" fmla="*/ 76862 h 467325"/>
                  <a:gd name="connsiteX108" fmla="*/ 1338733 w 1371108"/>
                  <a:gd name="connsiteY108" fmla="*/ 92893 h 467325"/>
                  <a:gd name="connsiteX109" fmla="*/ 1319873 w 1371108"/>
                  <a:gd name="connsiteY109" fmla="*/ 86764 h 467325"/>
                  <a:gd name="connsiteX110" fmla="*/ 1225572 w 1371108"/>
                  <a:gd name="connsiteY110" fmla="*/ 67432 h 467325"/>
                  <a:gd name="connsiteX111" fmla="*/ 1159560 w 1371108"/>
                  <a:gd name="connsiteY111" fmla="*/ 81341 h 467325"/>
                  <a:gd name="connsiteX112" fmla="*/ 1135985 w 1371108"/>
                  <a:gd name="connsiteY112" fmla="*/ 125663 h 467325"/>
                  <a:gd name="connsiteX113" fmla="*/ 1150838 w 1371108"/>
                  <a:gd name="connsiteY113" fmla="*/ 160790 h 467325"/>
                  <a:gd name="connsiteX114" fmla="*/ 1201053 w 1371108"/>
                  <a:gd name="connsiteY114" fmla="*/ 187195 h 467325"/>
                  <a:gd name="connsiteX115" fmla="*/ 1271779 w 1371108"/>
                  <a:gd name="connsiteY115" fmla="*/ 210770 h 467325"/>
                  <a:gd name="connsiteX116" fmla="*/ 1348871 w 1371108"/>
                  <a:gd name="connsiteY116" fmla="*/ 257921 h 467325"/>
                  <a:gd name="connsiteX117" fmla="*/ 1371032 w 1371108"/>
                  <a:gd name="connsiteY117" fmla="*/ 328647 h 467325"/>
                  <a:gd name="connsiteX118" fmla="*/ 1358065 w 1371108"/>
                  <a:gd name="connsiteY118" fmla="*/ 386171 h 467325"/>
                  <a:gd name="connsiteX119" fmla="*/ 1321759 w 1371108"/>
                  <a:gd name="connsiteY119" fmla="*/ 430021 h 467325"/>
                  <a:gd name="connsiteX120" fmla="*/ 1266593 w 1371108"/>
                  <a:gd name="connsiteY120" fmla="*/ 457840 h 467325"/>
                  <a:gd name="connsiteX121" fmla="*/ 1196102 w 1371108"/>
                  <a:gd name="connsiteY121" fmla="*/ 467270 h 46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371108" h="467325">
                    <a:moveTo>
                      <a:pt x="359883" y="324639"/>
                    </a:moveTo>
                    <a:cubicBezTo>
                      <a:pt x="359530" y="339614"/>
                      <a:pt x="361439" y="354557"/>
                      <a:pt x="365542" y="368961"/>
                    </a:cubicBezTo>
                    <a:cubicBezTo>
                      <a:pt x="369752" y="381270"/>
                      <a:pt x="374875" y="393248"/>
                      <a:pt x="380865" y="404796"/>
                    </a:cubicBezTo>
                    <a:cubicBezTo>
                      <a:pt x="386693" y="412632"/>
                      <a:pt x="385067" y="423708"/>
                      <a:pt x="377230" y="429536"/>
                    </a:cubicBezTo>
                    <a:cubicBezTo>
                      <a:pt x="376516" y="430068"/>
                      <a:pt x="375759" y="430545"/>
                      <a:pt x="374972" y="430964"/>
                    </a:cubicBezTo>
                    <a:lnTo>
                      <a:pt x="343616" y="451946"/>
                    </a:lnTo>
                    <a:cubicBezTo>
                      <a:pt x="339835" y="454693"/>
                      <a:pt x="335320" y="456251"/>
                      <a:pt x="330650" y="456426"/>
                    </a:cubicBezTo>
                    <a:cubicBezTo>
                      <a:pt x="325011" y="455928"/>
                      <a:pt x="319739" y="453418"/>
                      <a:pt x="315797" y="449353"/>
                    </a:cubicBezTo>
                    <a:cubicBezTo>
                      <a:pt x="308991" y="442165"/>
                      <a:pt x="302984" y="434260"/>
                      <a:pt x="297880" y="425778"/>
                    </a:cubicBezTo>
                    <a:cubicBezTo>
                      <a:pt x="292929" y="417291"/>
                      <a:pt x="287978" y="407860"/>
                      <a:pt x="282556" y="396544"/>
                    </a:cubicBezTo>
                    <a:cubicBezTo>
                      <a:pt x="247016" y="440725"/>
                      <a:pt x="193083" y="466037"/>
                      <a:pt x="136389" y="465149"/>
                    </a:cubicBezTo>
                    <a:cubicBezTo>
                      <a:pt x="99758" y="467056"/>
                      <a:pt x="63902" y="454141"/>
                      <a:pt x="36901" y="429314"/>
                    </a:cubicBezTo>
                    <a:cubicBezTo>
                      <a:pt x="11878" y="403999"/>
                      <a:pt x="-1452" y="369395"/>
                      <a:pt x="123" y="333834"/>
                    </a:cubicBezTo>
                    <a:cubicBezTo>
                      <a:pt x="-1316" y="294583"/>
                      <a:pt x="15377" y="256853"/>
                      <a:pt x="45388" y="231517"/>
                    </a:cubicBezTo>
                    <a:cubicBezTo>
                      <a:pt x="80280" y="203801"/>
                      <a:pt x="124217" y="190024"/>
                      <a:pt x="168687" y="192853"/>
                    </a:cubicBezTo>
                    <a:cubicBezTo>
                      <a:pt x="186357" y="193067"/>
                      <a:pt x="203996" y="194406"/>
                      <a:pt x="221496" y="196861"/>
                    </a:cubicBezTo>
                    <a:cubicBezTo>
                      <a:pt x="239885" y="199454"/>
                      <a:pt x="258745" y="203462"/>
                      <a:pt x="278548" y="207941"/>
                    </a:cubicBezTo>
                    <a:lnTo>
                      <a:pt x="278548" y="171635"/>
                    </a:lnTo>
                    <a:cubicBezTo>
                      <a:pt x="281375" y="143017"/>
                      <a:pt x="272916" y="114425"/>
                      <a:pt x="254973" y="91950"/>
                    </a:cubicBezTo>
                    <a:cubicBezTo>
                      <a:pt x="232001" y="74088"/>
                      <a:pt x="203081" y="65657"/>
                      <a:pt x="174109" y="68375"/>
                    </a:cubicBezTo>
                    <a:cubicBezTo>
                      <a:pt x="155992" y="68418"/>
                      <a:pt x="137947" y="70634"/>
                      <a:pt x="120357" y="74976"/>
                    </a:cubicBezTo>
                    <a:cubicBezTo>
                      <a:pt x="101704" y="79574"/>
                      <a:pt x="83421" y="85564"/>
                      <a:pt x="65663" y="92893"/>
                    </a:cubicBezTo>
                    <a:cubicBezTo>
                      <a:pt x="59973" y="95345"/>
                      <a:pt x="54149" y="97472"/>
                      <a:pt x="48217" y="99259"/>
                    </a:cubicBezTo>
                    <a:cubicBezTo>
                      <a:pt x="45696" y="100067"/>
                      <a:pt x="43081" y="100541"/>
                      <a:pt x="40437" y="100673"/>
                    </a:cubicBezTo>
                    <a:cubicBezTo>
                      <a:pt x="33364" y="100673"/>
                      <a:pt x="29828" y="95722"/>
                      <a:pt x="29828" y="85349"/>
                    </a:cubicBezTo>
                    <a:lnTo>
                      <a:pt x="29828" y="61774"/>
                    </a:lnTo>
                    <a:cubicBezTo>
                      <a:pt x="29374" y="55744"/>
                      <a:pt x="30598" y="49705"/>
                      <a:pt x="33364" y="44328"/>
                    </a:cubicBezTo>
                    <a:cubicBezTo>
                      <a:pt x="37147" y="39793"/>
                      <a:pt x="41900" y="36167"/>
                      <a:pt x="47274" y="33719"/>
                    </a:cubicBezTo>
                    <a:cubicBezTo>
                      <a:pt x="67285" y="24015"/>
                      <a:pt x="88319" y="16582"/>
                      <a:pt x="109984" y="11558"/>
                    </a:cubicBezTo>
                    <a:cubicBezTo>
                      <a:pt x="135307" y="4991"/>
                      <a:pt x="161390" y="1820"/>
                      <a:pt x="187547" y="2128"/>
                    </a:cubicBezTo>
                    <a:cubicBezTo>
                      <a:pt x="246722" y="2128"/>
                      <a:pt x="289865" y="15330"/>
                      <a:pt x="317683" y="42206"/>
                    </a:cubicBezTo>
                    <a:cubicBezTo>
                      <a:pt x="347240" y="75461"/>
                      <a:pt x="362116" y="119241"/>
                      <a:pt x="358940" y="163619"/>
                    </a:cubicBezTo>
                    <a:lnTo>
                      <a:pt x="358940" y="324639"/>
                    </a:lnTo>
                    <a:close/>
                    <a:moveTo>
                      <a:pt x="158078" y="399373"/>
                    </a:moveTo>
                    <a:cubicBezTo>
                      <a:pt x="175576" y="399131"/>
                      <a:pt x="192925" y="396108"/>
                      <a:pt x="209472" y="390415"/>
                    </a:cubicBezTo>
                    <a:cubicBezTo>
                      <a:pt x="227623" y="383957"/>
                      <a:pt x="243845" y="373007"/>
                      <a:pt x="256623" y="358588"/>
                    </a:cubicBezTo>
                    <a:cubicBezTo>
                      <a:pt x="264382" y="349955"/>
                      <a:pt x="270174" y="339739"/>
                      <a:pt x="273598" y="328647"/>
                    </a:cubicBezTo>
                    <a:cubicBezTo>
                      <a:pt x="276922" y="314429"/>
                      <a:pt x="278584" y="299871"/>
                      <a:pt x="278548" y="285268"/>
                    </a:cubicBezTo>
                    <a:lnTo>
                      <a:pt x="278548" y="264522"/>
                    </a:lnTo>
                    <a:cubicBezTo>
                      <a:pt x="263484" y="260792"/>
                      <a:pt x="248212" y="257959"/>
                      <a:pt x="232812" y="256035"/>
                    </a:cubicBezTo>
                    <a:cubicBezTo>
                      <a:pt x="217170" y="254080"/>
                      <a:pt x="201426" y="253057"/>
                      <a:pt x="185661" y="252970"/>
                    </a:cubicBezTo>
                    <a:cubicBezTo>
                      <a:pt x="159417" y="250947"/>
                      <a:pt x="133277" y="258025"/>
                      <a:pt x="111635" y="273009"/>
                    </a:cubicBezTo>
                    <a:cubicBezTo>
                      <a:pt x="95453" y="287414"/>
                      <a:pt x="86766" y="308438"/>
                      <a:pt x="88059" y="330062"/>
                    </a:cubicBezTo>
                    <a:cubicBezTo>
                      <a:pt x="86674" y="349443"/>
                      <a:pt x="93324" y="368541"/>
                      <a:pt x="106448" y="382871"/>
                    </a:cubicBezTo>
                    <a:cubicBezTo>
                      <a:pt x="120784" y="395010"/>
                      <a:pt x="139359" y="400948"/>
                      <a:pt x="158078" y="399373"/>
                    </a:cubicBezTo>
                    <a:close/>
                    <a:moveTo>
                      <a:pt x="557209" y="452889"/>
                    </a:moveTo>
                    <a:cubicBezTo>
                      <a:pt x="550530" y="453568"/>
                      <a:pt x="543833" y="451810"/>
                      <a:pt x="538349" y="447939"/>
                    </a:cubicBezTo>
                    <a:cubicBezTo>
                      <a:pt x="533160" y="442585"/>
                      <a:pt x="529567" y="435889"/>
                      <a:pt x="527976" y="428607"/>
                    </a:cubicBezTo>
                    <a:lnTo>
                      <a:pt x="411278" y="45742"/>
                    </a:lnTo>
                    <a:cubicBezTo>
                      <a:pt x="408963" y="39354"/>
                      <a:pt x="407459" y="32701"/>
                      <a:pt x="406798" y="25939"/>
                    </a:cubicBezTo>
                    <a:cubicBezTo>
                      <a:pt x="406798" y="17923"/>
                      <a:pt x="410570" y="13444"/>
                      <a:pt x="418586" y="13444"/>
                    </a:cubicBezTo>
                    <a:lnTo>
                      <a:pt x="467387" y="13444"/>
                    </a:lnTo>
                    <a:cubicBezTo>
                      <a:pt x="474224" y="12600"/>
                      <a:pt x="481129" y="14368"/>
                      <a:pt x="486719" y="18395"/>
                    </a:cubicBezTo>
                    <a:cubicBezTo>
                      <a:pt x="491766" y="23783"/>
                      <a:pt x="495199" y="30482"/>
                      <a:pt x="496621" y="37727"/>
                    </a:cubicBezTo>
                    <a:lnTo>
                      <a:pt x="580078" y="367782"/>
                    </a:lnTo>
                    <a:lnTo>
                      <a:pt x="657641" y="37727"/>
                    </a:lnTo>
                    <a:cubicBezTo>
                      <a:pt x="658829" y="30500"/>
                      <a:pt x="662106" y="23779"/>
                      <a:pt x="667071" y="18395"/>
                    </a:cubicBezTo>
                    <a:cubicBezTo>
                      <a:pt x="673141" y="14618"/>
                      <a:pt x="680200" y="12730"/>
                      <a:pt x="687346" y="12973"/>
                    </a:cubicBezTo>
                    <a:lnTo>
                      <a:pt x="726952" y="12973"/>
                    </a:lnTo>
                    <a:cubicBezTo>
                      <a:pt x="734008" y="12174"/>
                      <a:pt x="741119" y="13931"/>
                      <a:pt x="746991" y="17923"/>
                    </a:cubicBezTo>
                    <a:cubicBezTo>
                      <a:pt x="752133" y="23185"/>
                      <a:pt x="755441" y="29965"/>
                      <a:pt x="756421" y="37255"/>
                    </a:cubicBezTo>
                    <a:lnTo>
                      <a:pt x="834927" y="370376"/>
                    </a:lnTo>
                    <a:lnTo>
                      <a:pt x="920742" y="37255"/>
                    </a:lnTo>
                    <a:cubicBezTo>
                      <a:pt x="922246" y="30039"/>
                      <a:pt x="925667" y="23361"/>
                      <a:pt x="930643" y="17923"/>
                    </a:cubicBezTo>
                    <a:cubicBezTo>
                      <a:pt x="936434" y="14346"/>
                      <a:pt x="943178" y="12619"/>
                      <a:pt x="949975" y="12973"/>
                    </a:cubicBezTo>
                    <a:lnTo>
                      <a:pt x="997126" y="12973"/>
                    </a:lnTo>
                    <a:cubicBezTo>
                      <a:pt x="1003187" y="12134"/>
                      <a:pt x="1008782" y="16367"/>
                      <a:pt x="1009621" y="22429"/>
                    </a:cubicBezTo>
                    <a:cubicBezTo>
                      <a:pt x="1009760" y="23437"/>
                      <a:pt x="1009760" y="24460"/>
                      <a:pt x="1009621" y="25468"/>
                    </a:cubicBezTo>
                    <a:cubicBezTo>
                      <a:pt x="1009812" y="28136"/>
                      <a:pt x="1009812" y="30815"/>
                      <a:pt x="1009621" y="33483"/>
                    </a:cubicBezTo>
                    <a:cubicBezTo>
                      <a:pt x="1008760" y="37655"/>
                      <a:pt x="1007577" y="41753"/>
                      <a:pt x="1006085" y="45742"/>
                    </a:cubicBezTo>
                    <a:lnTo>
                      <a:pt x="884436" y="430021"/>
                    </a:lnTo>
                    <a:cubicBezTo>
                      <a:pt x="882868" y="437313"/>
                      <a:pt x="879273" y="444016"/>
                      <a:pt x="874063" y="449353"/>
                    </a:cubicBezTo>
                    <a:cubicBezTo>
                      <a:pt x="868383" y="452984"/>
                      <a:pt x="861695" y="454719"/>
                      <a:pt x="854967" y="454304"/>
                    </a:cubicBezTo>
                    <a:lnTo>
                      <a:pt x="812295" y="454304"/>
                    </a:lnTo>
                    <a:cubicBezTo>
                      <a:pt x="805314" y="455066"/>
                      <a:pt x="798291" y="453309"/>
                      <a:pt x="792492" y="449353"/>
                    </a:cubicBezTo>
                    <a:cubicBezTo>
                      <a:pt x="787230" y="443987"/>
                      <a:pt x="783910" y="437019"/>
                      <a:pt x="783062" y="429550"/>
                    </a:cubicBezTo>
                    <a:lnTo>
                      <a:pt x="705970" y="108924"/>
                    </a:lnTo>
                    <a:lnTo>
                      <a:pt x="629350" y="429078"/>
                    </a:lnTo>
                    <a:cubicBezTo>
                      <a:pt x="628294" y="436486"/>
                      <a:pt x="625005" y="443393"/>
                      <a:pt x="619920" y="448882"/>
                    </a:cubicBezTo>
                    <a:cubicBezTo>
                      <a:pt x="614094" y="452783"/>
                      <a:pt x="607093" y="454533"/>
                      <a:pt x="600117" y="453832"/>
                    </a:cubicBezTo>
                    <a:close/>
                    <a:moveTo>
                      <a:pt x="1196102" y="466327"/>
                    </a:moveTo>
                    <a:cubicBezTo>
                      <a:pt x="1170294" y="466429"/>
                      <a:pt x="1144569" y="463421"/>
                      <a:pt x="1119482" y="457369"/>
                    </a:cubicBezTo>
                    <a:cubicBezTo>
                      <a:pt x="1099639" y="453446"/>
                      <a:pt x="1080437" y="446781"/>
                      <a:pt x="1062430" y="437565"/>
                    </a:cubicBezTo>
                    <a:cubicBezTo>
                      <a:pt x="1050805" y="433402"/>
                      <a:pt x="1043317" y="422074"/>
                      <a:pt x="1044041" y="409747"/>
                    </a:cubicBezTo>
                    <a:lnTo>
                      <a:pt x="1044041" y="385228"/>
                    </a:lnTo>
                    <a:cubicBezTo>
                      <a:pt x="1044041" y="374855"/>
                      <a:pt x="1048049" y="369904"/>
                      <a:pt x="1055357" y="369904"/>
                    </a:cubicBezTo>
                    <a:cubicBezTo>
                      <a:pt x="1058398" y="369914"/>
                      <a:pt x="1061421" y="370392"/>
                      <a:pt x="1064316" y="371319"/>
                    </a:cubicBezTo>
                    <a:lnTo>
                      <a:pt x="1076811" y="376269"/>
                    </a:lnTo>
                    <a:cubicBezTo>
                      <a:pt x="1094370" y="384014"/>
                      <a:pt x="1112704" y="389863"/>
                      <a:pt x="1131506" y="393715"/>
                    </a:cubicBezTo>
                    <a:cubicBezTo>
                      <a:pt x="1150974" y="397747"/>
                      <a:pt x="1170799" y="399802"/>
                      <a:pt x="1190680" y="399845"/>
                    </a:cubicBezTo>
                    <a:cubicBezTo>
                      <a:pt x="1215877" y="401262"/>
                      <a:pt x="1240964" y="395542"/>
                      <a:pt x="1263056" y="383342"/>
                    </a:cubicBezTo>
                    <a:cubicBezTo>
                      <a:pt x="1279585" y="373466"/>
                      <a:pt x="1289501" y="355441"/>
                      <a:pt x="1288989" y="336191"/>
                    </a:cubicBezTo>
                    <a:cubicBezTo>
                      <a:pt x="1289664" y="323399"/>
                      <a:pt x="1285257" y="310857"/>
                      <a:pt x="1276730" y="301300"/>
                    </a:cubicBezTo>
                    <a:cubicBezTo>
                      <a:pt x="1262196" y="288927"/>
                      <a:pt x="1245017" y="280054"/>
                      <a:pt x="1226515" y="275367"/>
                    </a:cubicBezTo>
                    <a:lnTo>
                      <a:pt x="1155788" y="253206"/>
                    </a:lnTo>
                    <a:cubicBezTo>
                      <a:pt x="1124523" y="245056"/>
                      <a:pt x="1096633" y="227233"/>
                      <a:pt x="1076104" y="202283"/>
                    </a:cubicBezTo>
                    <a:cubicBezTo>
                      <a:pt x="1060556" y="181558"/>
                      <a:pt x="1052271" y="156285"/>
                      <a:pt x="1052528" y="130378"/>
                    </a:cubicBezTo>
                    <a:cubicBezTo>
                      <a:pt x="1052097" y="111129"/>
                      <a:pt x="1056729" y="92105"/>
                      <a:pt x="1065966" y="75212"/>
                    </a:cubicBezTo>
                    <a:cubicBezTo>
                      <a:pt x="1074734" y="59196"/>
                      <a:pt x="1086882" y="45279"/>
                      <a:pt x="1101565" y="34426"/>
                    </a:cubicBezTo>
                    <a:cubicBezTo>
                      <a:pt x="1117073" y="22603"/>
                      <a:pt x="1134667" y="13806"/>
                      <a:pt x="1153431" y="8493"/>
                    </a:cubicBezTo>
                    <a:cubicBezTo>
                      <a:pt x="1173736" y="2659"/>
                      <a:pt x="1194780" y="-199"/>
                      <a:pt x="1215906" y="6"/>
                    </a:cubicBezTo>
                    <a:cubicBezTo>
                      <a:pt x="1227102" y="-110"/>
                      <a:pt x="1238290" y="600"/>
                      <a:pt x="1249383" y="2128"/>
                    </a:cubicBezTo>
                    <a:cubicBezTo>
                      <a:pt x="1260699" y="3542"/>
                      <a:pt x="1271072" y="5664"/>
                      <a:pt x="1281681" y="7550"/>
                    </a:cubicBezTo>
                    <a:cubicBezTo>
                      <a:pt x="1292290" y="9436"/>
                      <a:pt x="1301013" y="12501"/>
                      <a:pt x="1309971" y="15566"/>
                    </a:cubicBezTo>
                    <a:cubicBezTo>
                      <a:pt x="1317221" y="17710"/>
                      <a:pt x="1324187" y="20718"/>
                      <a:pt x="1330718" y="24525"/>
                    </a:cubicBezTo>
                    <a:cubicBezTo>
                      <a:pt x="1336605" y="27424"/>
                      <a:pt x="1341763" y="31614"/>
                      <a:pt x="1345806" y="36784"/>
                    </a:cubicBezTo>
                    <a:cubicBezTo>
                      <a:pt x="1348979" y="41685"/>
                      <a:pt x="1350547" y="47454"/>
                      <a:pt x="1350285" y="53287"/>
                    </a:cubicBezTo>
                    <a:lnTo>
                      <a:pt x="1350285" y="76862"/>
                    </a:lnTo>
                    <a:cubicBezTo>
                      <a:pt x="1350285" y="87235"/>
                      <a:pt x="1346278" y="92893"/>
                      <a:pt x="1338733" y="92893"/>
                    </a:cubicBezTo>
                    <a:cubicBezTo>
                      <a:pt x="1332111" y="92076"/>
                      <a:pt x="1325710" y="89996"/>
                      <a:pt x="1319873" y="86764"/>
                    </a:cubicBezTo>
                    <a:cubicBezTo>
                      <a:pt x="1290187" y="73639"/>
                      <a:pt x="1258028" y="67046"/>
                      <a:pt x="1225572" y="67432"/>
                    </a:cubicBezTo>
                    <a:cubicBezTo>
                      <a:pt x="1202720" y="66083"/>
                      <a:pt x="1179925" y="70886"/>
                      <a:pt x="1159560" y="81341"/>
                    </a:cubicBezTo>
                    <a:cubicBezTo>
                      <a:pt x="1143836" y="90356"/>
                      <a:pt x="1134672" y="107585"/>
                      <a:pt x="1135985" y="125663"/>
                    </a:cubicBezTo>
                    <a:cubicBezTo>
                      <a:pt x="1135768" y="138941"/>
                      <a:pt x="1141160" y="151695"/>
                      <a:pt x="1150838" y="160790"/>
                    </a:cubicBezTo>
                    <a:cubicBezTo>
                      <a:pt x="1165723" y="172736"/>
                      <a:pt x="1182773" y="181702"/>
                      <a:pt x="1201053" y="187195"/>
                    </a:cubicBezTo>
                    <a:lnTo>
                      <a:pt x="1271779" y="210770"/>
                    </a:lnTo>
                    <a:cubicBezTo>
                      <a:pt x="1301689" y="218241"/>
                      <a:pt x="1328594" y="234697"/>
                      <a:pt x="1348871" y="257921"/>
                    </a:cubicBezTo>
                    <a:cubicBezTo>
                      <a:pt x="1364141" y="278262"/>
                      <a:pt x="1371963" y="303231"/>
                      <a:pt x="1371032" y="328647"/>
                    </a:cubicBezTo>
                    <a:cubicBezTo>
                      <a:pt x="1371289" y="348573"/>
                      <a:pt x="1366847" y="368282"/>
                      <a:pt x="1358065" y="386171"/>
                    </a:cubicBezTo>
                    <a:cubicBezTo>
                      <a:pt x="1349276" y="403242"/>
                      <a:pt x="1336890" y="418203"/>
                      <a:pt x="1321759" y="430021"/>
                    </a:cubicBezTo>
                    <a:cubicBezTo>
                      <a:pt x="1305412" y="442884"/>
                      <a:pt x="1286653" y="452343"/>
                      <a:pt x="1266593" y="457840"/>
                    </a:cubicBezTo>
                    <a:cubicBezTo>
                      <a:pt x="1243718" y="464578"/>
                      <a:pt x="1219944" y="467758"/>
                      <a:pt x="1196102" y="4672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5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E7AFC90-023B-4893-9FBC-EDE0C54CC8F7}"/>
                  </a:ext>
                </a:extLst>
              </p:cNvPr>
              <p:cNvSpPr/>
              <p:nvPr/>
            </p:nvSpPr>
            <p:spPr>
              <a:xfrm>
                <a:off x="6494852" y="885725"/>
                <a:ext cx="1362965" cy="308061"/>
              </a:xfrm>
              <a:custGeom>
                <a:avLst/>
                <a:gdLst>
                  <a:gd name="connsiteX0" fmla="*/ 1351069 w 1362965"/>
                  <a:gd name="connsiteY0" fmla="*/ 122509 h 308061"/>
                  <a:gd name="connsiteX1" fmla="*/ 745653 w 1362965"/>
                  <a:gd name="connsiteY1" fmla="*/ 308047 h 308061"/>
                  <a:gd name="connsiteX2" fmla="*/ 6565 w 1362965"/>
                  <a:gd name="connsiteY2" fmla="*/ 25143 h 308061"/>
                  <a:gd name="connsiteX3" fmla="*/ 23539 w 1362965"/>
                  <a:gd name="connsiteY3" fmla="*/ 3217 h 308061"/>
                  <a:gd name="connsiteX4" fmla="*/ 763099 w 1362965"/>
                  <a:gd name="connsiteY4" fmla="*/ 199601 h 308061"/>
                  <a:gd name="connsiteX5" fmla="*/ 1327258 w 1362965"/>
                  <a:gd name="connsiteY5" fmla="*/ 84317 h 308061"/>
                  <a:gd name="connsiteX6" fmla="*/ 1351069 w 1362965"/>
                  <a:gd name="connsiteY6" fmla="*/ 122509 h 30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2965" h="308061">
                    <a:moveTo>
                      <a:pt x="1351069" y="122509"/>
                    </a:moveTo>
                    <a:cubicBezTo>
                      <a:pt x="1187692" y="243215"/>
                      <a:pt x="950052" y="308047"/>
                      <a:pt x="745653" y="308047"/>
                    </a:cubicBezTo>
                    <a:cubicBezTo>
                      <a:pt x="472645" y="309129"/>
                      <a:pt x="209073" y="208241"/>
                      <a:pt x="6565" y="25143"/>
                    </a:cubicBezTo>
                    <a:cubicBezTo>
                      <a:pt x="-8759" y="11233"/>
                      <a:pt x="5150" y="-7627"/>
                      <a:pt x="23539" y="3217"/>
                    </a:cubicBezTo>
                    <a:cubicBezTo>
                      <a:pt x="248748" y="131974"/>
                      <a:pt x="503682" y="199669"/>
                      <a:pt x="763099" y="199601"/>
                    </a:cubicBezTo>
                    <a:cubicBezTo>
                      <a:pt x="956898" y="198606"/>
                      <a:pt x="1148603" y="159433"/>
                      <a:pt x="1327258" y="84317"/>
                    </a:cubicBezTo>
                    <a:cubicBezTo>
                      <a:pt x="1354605" y="72293"/>
                      <a:pt x="1377945" y="102706"/>
                      <a:pt x="1351069" y="122509"/>
                    </a:cubicBezTo>
                    <a:close/>
                  </a:path>
                </a:pathLst>
              </a:custGeom>
              <a:solidFill>
                <a:srgbClr val="FF9900"/>
              </a:solidFill>
              <a:ln w="235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2590217-7164-40D9-B53A-D8B588CEAF17}"/>
                  </a:ext>
                </a:extLst>
              </p:cNvPr>
              <p:cNvSpPr/>
              <p:nvPr/>
            </p:nvSpPr>
            <p:spPr>
              <a:xfrm>
                <a:off x="7709209" y="856400"/>
                <a:ext cx="280067" cy="276103"/>
              </a:xfrm>
              <a:custGeom>
                <a:avLst/>
                <a:gdLst>
                  <a:gd name="connsiteX0" fmla="*/ 204845 w 280067"/>
                  <a:gd name="connsiteY0" fmla="*/ 74271 h 276103"/>
                  <a:gd name="connsiteX1" fmla="*/ 13413 w 280067"/>
                  <a:gd name="connsiteY1" fmla="*/ 67905 h 276103"/>
                  <a:gd name="connsiteX2" fmla="*/ 9641 w 280067"/>
                  <a:gd name="connsiteY2" fmla="*/ 45509 h 276103"/>
                  <a:gd name="connsiteX3" fmla="*/ 274392 w 280067"/>
                  <a:gd name="connsiteY3" fmla="*/ 20519 h 276103"/>
                  <a:gd name="connsiteX4" fmla="*/ 181977 w 280067"/>
                  <a:gd name="connsiteY4" fmla="*/ 270182 h 276103"/>
                  <a:gd name="connsiteX5" fmla="*/ 161702 w 280067"/>
                  <a:gd name="connsiteY5" fmla="*/ 260752 h 276103"/>
                  <a:gd name="connsiteX6" fmla="*/ 204845 w 280067"/>
                  <a:gd name="connsiteY6" fmla="*/ 74271 h 27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067" h="276103">
                    <a:moveTo>
                      <a:pt x="204845" y="74271"/>
                    </a:moveTo>
                    <a:cubicBezTo>
                      <a:pt x="184098" y="47395"/>
                      <a:pt x="66693" y="61304"/>
                      <a:pt x="13413" y="67905"/>
                    </a:cubicBezTo>
                    <a:cubicBezTo>
                      <a:pt x="-2383" y="69791"/>
                      <a:pt x="-4976" y="55882"/>
                      <a:pt x="9641" y="45509"/>
                    </a:cubicBezTo>
                    <a:cubicBezTo>
                      <a:pt x="103942" y="-20267"/>
                      <a:pt x="256475" y="-1642"/>
                      <a:pt x="274392" y="20519"/>
                    </a:cubicBezTo>
                    <a:cubicBezTo>
                      <a:pt x="292310" y="42680"/>
                      <a:pt x="269441" y="195920"/>
                      <a:pt x="181977" y="270182"/>
                    </a:cubicBezTo>
                    <a:cubicBezTo>
                      <a:pt x="168539" y="281498"/>
                      <a:pt x="155572" y="275605"/>
                      <a:pt x="161702" y="260752"/>
                    </a:cubicBezTo>
                    <a:cubicBezTo>
                      <a:pt x="181505" y="211479"/>
                      <a:pt x="225827" y="101618"/>
                      <a:pt x="204845" y="74271"/>
                    </a:cubicBezTo>
                    <a:close/>
                  </a:path>
                </a:pathLst>
              </a:custGeom>
              <a:solidFill>
                <a:srgbClr val="FF9900"/>
              </a:solidFill>
              <a:ln w="235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396E9E-170B-4EAC-9BC7-AA7BDEAF9082}"/>
                </a:ext>
              </a:extLst>
            </p:cNvPr>
            <p:cNvGrpSpPr/>
            <p:nvPr/>
          </p:nvGrpSpPr>
          <p:grpSpPr>
            <a:xfrm>
              <a:off x="8367882" y="314180"/>
              <a:ext cx="1376330" cy="692214"/>
              <a:chOff x="8367882" y="314180"/>
              <a:chExt cx="1376330" cy="692214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ED06C00-7CF5-4FF5-990D-956A09D46395}"/>
                  </a:ext>
                </a:extLst>
              </p:cNvPr>
              <p:cNvSpPr/>
              <p:nvPr/>
            </p:nvSpPr>
            <p:spPr>
              <a:xfrm>
                <a:off x="8367882" y="363390"/>
                <a:ext cx="165001" cy="268350"/>
              </a:xfrm>
              <a:custGeom>
                <a:avLst/>
                <a:gdLst>
                  <a:gd name="connsiteX0" fmla="*/ -2 w 165001"/>
                  <a:gd name="connsiteY0" fmla="*/ 268345 h 268350"/>
                  <a:gd name="connsiteX1" fmla="*/ -2 w 165001"/>
                  <a:gd name="connsiteY1" fmla="*/ 5243 h 268350"/>
                  <a:gd name="connsiteX2" fmla="*/ 18622 w 165001"/>
                  <a:gd name="connsiteY2" fmla="*/ 5243 h 268350"/>
                  <a:gd name="connsiteX3" fmla="*/ 20508 w 165001"/>
                  <a:gd name="connsiteY3" fmla="*/ 25990 h 268350"/>
                  <a:gd name="connsiteX4" fmla="*/ 54221 w 165001"/>
                  <a:gd name="connsiteY4" fmla="*/ 6422 h 268350"/>
                  <a:gd name="connsiteX5" fmla="*/ 87463 w 165001"/>
                  <a:gd name="connsiteY5" fmla="*/ 57 h 268350"/>
                  <a:gd name="connsiteX6" fmla="*/ 144043 w 165001"/>
                  <a:gd name="connsiteY6" fmla="*/ 25990 h 268350"/>
                  <a:gd name="connsiteX7" fmla="*/ 164790 w 165001"/>
                  <a:gd name="connsiteY7" fmla="*/ 96716 h 268350"/>
                  <a:gd name="connsiteX8" fmla="*/ 142393 w 165001"/>
                  <a:gd name="connsiteY8" fmla="*/ 170271 h 268350"/>
                  <a:gd name="connsiteX9" fmla="*/ 83455 w 165001"/>
                  <a:gd name="connsiteY9" fmla="*/ 197383 h 268350"/>
                  <a:gd name="connsiteX10" fmla="*/ 21216 w 165001"/>
                  <a:gd name="connsiteY10" fmla="*/ 170271 h 268350"/>
                  <a:gd name="connsiteX11" fmla="*/ 21216 w 165001"/>
                  <a:gd name="connsiteY11" fmla="*/ 267637 h 268350"/>
                  <a:gd name="connsiteX12" fmla="*/ 82747 w 165001"/>
                  <a:gd name="connsiteY12" fmla="*/ 19389 h 268350"/>
                  <a:gd name="connsiteX13" fmla="*/ 21216 w 165001"/>
                  <a:gd name="connsiteY13" fmla="*/ 42964 h 268350"/>
                  <a:gd name="connsiteX14" fmla="*/ 21216 w 165001"/>
                  <a:gd name="connsiteY14" fmla="*/ 151411 h 268350"/>
                  <a:gd name="connsiteX15" fmla="*/ 50685 w 165001"/>
                  <a:gd name="connsiteY15" fmla="*/ 170507 h 268350"/>
                  <a:gd name="connsiteX16" fmla="*/ 81097 w 165001"/>
                  <a:gd name="connsiteY16" fmla="*/ 176636 h 268350"/>
                  <a:gd name="connsiteX17" fmla="*/ 126833 w 165001"/>
                  <a:gd name="connsiteY17" fmla="*/ 156833 h 268350"/>
                  <a:gd name="connsiteX18" fmla="*/ 142393 w 165001"/>
                  <a:gd name="connsiteY18" fmla="*/ 97659 h 268350"/>
                  <a:gd name="connsiteX19" fmla="*/ 82747 w 165001"/>
                  <a:gd name="connsiteY19" fmla="*/ 19389 h 26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5001" h="268350">
                    <a:moveTo>
                      <a:pt x="-2" y="268345"/>
                    </a:moveTo>
                    <a:lnTo>
                      <a:pt x="-2" y="5243"/>
                    </a:lnTo>
                    <a:lnTo>
                      <a:pt x="18622" y="5243"/>
                    </a:lnTo>
                    <a:lnTo>
                      <a:pt x="20508" y="25990"/>
                    </a:lnTo>
                    <a:cubicBezTo>
                      <a:pt x="30688" y="17794"/>
                      <a:pt x="42056" y="11195"/>
                      <a:pt x="54221" y="6422"/>
                    </a:cubicBezTo>
                    <a:cubicBezTo>
                      <a:pt x="64802" y="2229"/>
                      <a:pt x="76080" y="70"/>
                      <a:pt x="87463" y="57"/>
                    </a:cubicBezTo>
                    <a:cubicBezTo>
                      <a:pt x="109392" y="-883"/>
                      <a:pt x="130440" y="8764"/>
                      <a:pt x="144043" y="25990"/>
                    </a:cubicBezTo>
                    <a:cubicBezTo>
                      <a:pt x="159023" y="46411"/>
                      <a:pt x="166365" y="71438"/>
                      <a:pt x="164790" y="96716"/>
                    </a:cubicBezTo>
                    <a:cubicBezTo>
                      <a:pt x="166157" y="123099"/>
                      <a:pt x="158234" y="149126"/>
                      <a:pt x="142393" y="170271"/>
                    </a:cubicBezTo>
                    <a:cubicBezTo>
                      <a:pt x="128295" y="188318"/>
                      <a:pt x="106332" y="198420"/>
                      <a:pt x="83455" y="197383"/>
                    </a:cubicBezTo>
                    <a:cubicBezTo>
                      <a:pt x="59988" y="196711"/>
                      <a:pt x="37688" y="186998"/>
                      <a:pt x="21216" y="170271"/>
                    </a:cubicBezTo>
                    <a:lnTo>
                      <a:pt x="21216" y="267637"/>
                    </a:lnTo>
                    <a:close/>
                    <a:moveTo>
                      <a:pt x="82747" y="19389"/>
                    </a:moveTo>
                    <a:cubicBezTo>
                      <a:pt x="60176" y="20140"/>
                      <a:pt x="38511" y="28441"/>
                      <a:pt x="21216" y="42964"/>
                    </a:cubicBezTo>
                    <a:lnTo>
                      <a:pt x="21216" y="151411"/>
                    </a:lnTo>
                    <a:cubicBezTo>
                      <a:pt x="30007" y="159243"/>
                      <a:pt x="39944" y="165683"/>
                      <a:pt x="50685" y="170507"/>
                    </a:cubicBezTo>
                    <a:cubicBezTo>
                      <a:pt x="60283" y="174654"/>
                      <a:pt x="70642" y="176743"/>
                      <a:pt x="81097" y="176636"/>
                    </a:cubicBezTo>
                    <a:cubicBezTo>
                      <a:pt x="98654" y="177848"/>
                      <a:pt x="115704" y="170464"/>
                      <a:pt x="126833" y="156833"/>
                    </a:cubicBezTo>
                    <a:cubicBezTo>
                      <a:pt x="138454" y="139385"/>
                      <a:pt x="143928" y="118566"/>
                      <a:pt x="142393" y="97659"/>
                    </a:cubicBezTo>
                    <a:cubicBezTo>
                      <a:pt x="142393" y="45557"/>
                      <a:pt x="122354" y="19389"/>
                      <a:pt x="82747" y="1938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5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4CE323A-851D-4485-B722-1414227B2036}"/>
                  </a:ext>
                </a:extLst>
              </p:cNvPr>
              <p:cNvSpPr/>
              <p:nvPr/>
            </p:nvSpPr>
            <p:spPr>
              <a:xfrm>
                <a:off x="8581195" y="363207"/>
                <a:ext cx="144266" cy="196217"/>
              </a:xfrm>
              <a:custGeom>
                <a:avLst/>
                <a:gdLst>
                  <a:gd name="connsiteX0" fmla="*/ 123813 w 144266"/>
                  <a:gd name="connsiteY0" fmla="*/ 192379 h 196217"/>
                  <a:gd name="connsiteX1" fmla="*/ 122398 w 144266"/>
                  <a:gd name="connsiteY1" fmla="*/ 170453 h 196217"/>
                  <a:gd name="connsiteX2" fmla="*/ 55680 w 144266"/>
                  <a:gd name="connsiteY2" fmla="*/ 196151 h 196217"/>
                  <a:gd name="connsiteX3" fmla="*/ 15130 w 144266"/>
                  <a:gd name="connsiteY3" fmla="*/ 181534 h 196217"/>
                  <a:gd name="connsiteX4" fmla="*/ 42 w 144266"/>
                  <a:gd name="connsiteY4" fmla="*/ 142399 h 196217"/>
                  <a:gd name="connsiteX5" fmla="*/ 18667 w 144266"/>
                  <a:gd name="connsiteY5" fmla="*/ 99727 h 196217"/>
                  <a:gd name="connsiteX6" fmla="*/ 69118 w 144266"/>
                  <a:gd name="connsiteY6" fmla="*/ 84167 h 196217"/>
                  <a:gd name="connsiteX7" fmla="*/ 122162 w 144266"/>
                  <a:gd name="connsiteY7" fmla="*/ 92655 h 196217"/>
                  <a:gd name="connsiteX8" fmla="*/ 122162 w 144266"/>
                  <a:gd name="connsiteY8" fmla="*/ 61771 h 196217"/>
                  <a:gd name="connsiteX9" fmla="*/ 111318 w 144266"/>
                  <a:gd name="connsiteY9" fmla="*/ 29001 h 196217"/>
                  <a:gd name="connsiteX10" fmla="*/ 76662 w 144266"/>
                  <a:gd name="connsiteY10" fmla="*/ 19571 h 196217"/>
                  <a:gd name="connsiteX11" fmla="*/ 13244 w 144266"/>
                  <a:gd name="connsiteY11" fmla="*/ 31359 h 196217"/>
                  <a:gd name="connsiteX12" fmla="*/ 13244 w 144266"/>
                  <a:gd name="connsiteY12" fmla="*/ 14149 h 196217"/>
                  <a:gd name="connsiteX13" fmla="*/ 45071 w 144266"/>
                  <a:gd name="connsiteY13" fmla="*/ 4011 h 196217"/>
                  <a:gd name="connsiteX14" fmla="*/ 79962 w 144266"/>
                  <a:gd name="connsiteY14" fmla="*/ 239 h 196217"/>
                  <a:gd name="connsiteX15" fmla="*/ 128292 w 144266"/>
                  <a:gd name="connsiteY15" fmla="*/ 14149 h 196217"/>
                  <a:gd name="connsiteX16" fmla="*/ 144088 w 144266"/>
                  <a:gd name="connsiteY16" fmla="*/ 55641 h 196217"/>
                  <a:gd name="connsiteX17" fmla="*/ 144088 w 144266"/>
                  <a:gd name="connsiteY17" fmla="*/ 192379 h 196217"/>
                  <a:gd name="connsiteX18" fmla="*/ 58273 w 144266"/>
                  <a:gd name="connsiteY18" fmla="*/ 177055 h 196217"/>
                  <a:gd name="connsiteX19" fmla="*/ 89157 w 144266"/>
                  <a:gd name="connsiteY19" fmla="*/ 170453 h 196217"/>
                  <a:gd name="connsiteX20" fmla="*/ 122162 w 144266"/>
                  <a:gd name="connsiteY20" fmla="*/ 154186 h 196217"/>
                  <a:gd name="connsiteX21" fmla="*/ 122162 w 144266"/>
                  <a:gd name="connsiteY21" fmla="*/ 107036 h 196217"/>
                  <a:gd name="connsiteX22" fmla="*/ 73833 w 144266"/>
                  <a:gd name="connsiteY22" fmla="*/ 100434 h 196217"/>
                  <a:gd name="connsiteX23" fmla="*/ 21967 w 144266"/>
                  <a:gd name="connsiteY23" fmla="*/ 140277 h 196217"/>
                  <a:gd name="connsiteX24" fmla="*/ 31161 w 144266"/>
                  <a:gd name="connsiteY24" fmla="*/ 166210 h 196217"/>
                  <a:gd name="connsiteX25" fmla="*/ 58745 w 144266"/>
                  <a:gd name="connsiteY25" fmla="*/ 177055 h 196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4266" h="196217">
                    <a:moveTo>
                      <a:pt x="123813" y="192379"/>
                    </a:moveTo>
                    <a:lnTo>
                      <a:pt x="122398" y="170453"/>
                    </a:lnTo>
                    <a:cubicBezTo>
                      <a:pt x="103884" y="186619"/>
                      <a:pt x="80255" y="195722"/>
                      <a:pt x="55680" y="196151"/>
                    </a:cubicBezTo>
                    <a:cubicBezTo>
                      <a:pt x="40761" y="196846"/>
                      <a:pt x="26175" y="191589"/>
                      <a:pt x="15130" y="181534"/>
                    </a:cubicBezTo>
                    <a:cubicBezTo>
                      <a:pt x="4939" y="171116"/>
                      <a:pt x="-519" y="156964"/>
                      <a:pt x="42" y="142399"/>
                    </a:cubicBezTo>
                    <a:cubicBezTo>
                      <a:pt x="-623" y="126070"/>
                      <a:pt x="6242" y="110343"/>
                      <a:pt x="18667" y="99727"/>
                    </a:cubicBezTo>
                    <a:cubicBezTo>
                      <a:pt x="33080" y="88670"/>
                      <a:pt x="50981" y="83151"/>
                      <a:pt x="69118" y="84167"/>
                    </a:cubicBezTo>
                    <a:cubicBezTo>
                      <a:pt x="87118" y="84401"/>
                      <a:pt x="104988" y="87261"/>
                      <a:pt x="122162" y="92655"/>
                    </a:cubicBezTo>
                    <a:lnTo>
                      <a:pt x="122162" y="61771"/>
                    </a:lnTo>
                    <a:cubicBezTo>
                      <a:pt x="123384" y="49802"/>
                      <a:pt x="119439" y="37880"/>
                      <a:pt x="111318" y="29001"/>
                    </a:cubicBezTo>
                    <a:cubicBezTo>
                      <a:pt x="101258" y="21831"/>
                      <a:pt x="88968" y="18487"/>
                      <a:pt x="76662" y="19571"/>
                    </a:cubicBezTo>
                    <a:cubicBezTo>
                      <a:pt x="55015" y="19960"/>
                      <a:pt x="33585" y="23944"/>
                      <a:pt x="13244" y="31359"/>
                    </a:cubicBezTo>
                    <a:lnTo>
                      <a:pt x="13244" y="14149"/>
                    </a:lnTo>
                    <a:cubicBezTo>
                      <a:pt x="23476" y="9686"/>
                      <a:pt x="34141" y="6289"/>
                      <a:pt x="45071" y="4011"/>
                    </a:cubicBezTo>
                    <a:cubicBezTo>
                      <a:pt x="56552" y="1628"/>
                      <a:pt x="68236" y="365"/>
                      <a:pt x="79962" y="239"/>
                    </a:cubicBezTo>
                    <a:cubicBezTo>
                      <a:pt x="97231" y="-1202"/>
                      <a:pt x="114430" y="3748"/>
                      <a:pt x="128292" y="14149"/>
                    </a:cubicBezTo>
                    <a:cubicBezTo>
                      <a:pt x="139568" y="24875"/>
                      <a:pt x="145377" y="40133"/>
                      <a:pt x="144088" y="55641"/>
                    </a:cubicBezTo>
                    <a:lnTo>
                      <a:pt x="144088" y="192379"/>
                    </a:lnTo>
                    <a:close/>
                    <a:moveTo>
                      <a:pt x="58273" y="177055"/>
                    </a:moveTo>
                    <a:cubicBezTo>
                      <a:pt x="68868" y="176633"/>
                      <a:pt x="79314" y="174400"/>
                      <a:pt x="89157" y="170453"/>
                    </a:cubicBezTo>
                    <a:cubicBezTo>
                      <a:pt x="100730" y="166278"/>
                      <a:pt x="111801" y="160823"/>
                      <a:pt x="122162" y="154186"/>
                    </a:cubicBezTo>
                    <a:lnTo>
                      <a:pt x="122162" y="107036"/>
                    </a:lnTo>
                    <a:cubicBezTo>
                      <a:pt x="106412" y="102724"/>
                      <a:pt x="90164" y="100503"/>
                      <a:pt x="73833" y="100434"/>
                    </a:cubicBezTo>
                    <a:cubicBezTo>
                      <a:pt x="39413" y="100434"/>
                      <a:pt x="21967" y="113637"/>
                      <a:pt x="21967" y="140277"/>
                    </a:cubicBezTo>
                    <a:cubicBezTo>
                      <a:pt x="21264" y="149827"/>
                      <a:pt x="24600" y="159234"/>
                      <a:pt x="31161" y="166210"/>
                    </a:cubicBezTo>
                    <a:cubicBezTo>
                      <a:pt x="38491" y="173436"/>
                      <a:pt x="48456" y="177354"/>
                      <a:pt x="58745" y="17705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5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224CBB9-8BD2-4E18-A595-C09DAD16B68F}"/>
                  </a:ext>
                </a:extLst>
              </p:cNvPr>
              <p:cNvSpPr/>
              <p:nvPr/>
            </p:nvSpPr>
            <p:spPr>
              <a:xfrm>
                <a:off x="8794360" y="367002"/>
                <a:ext cx="94301" cy="188590"/>
              </a:xfrm>
              <a:custGeom>
                <a:avLst/>
                <a:gdLst>
                  <a:gd name="connsiteX0" fmla="*/ -2 w 94301"/>
                  <a:gd name="connsiteY0" fmla="*/ 188584 h 188590"/>
                  <a:gd name="connsiteX1" fmla="*/ -2 w 94301"/>
                  <a:gd name="connsiteY1" fmla="*/ 1631 h 188590"/>
                  <a:gd name="connsiteX2" fmla="*/ 18622 w 94301"/>
                  <a:gd name="connsiteY2" fmla="*/ 1631 h 188590"/>
                  <a:gd name="connsiteX3" fmla="*/ 20744 w 94301"/>
                  <a:gd name="connsiteY3" fmla="*/ 28743 h 188590"/>
                  <a:gd name="connsiteX4" fmla="*/ 48327 w 94301"/>
                  <a:gd name="connsiteY4" fmla="*/ 6582 h 188590"/>
                  <a:gd name="connsiteX5" fmla="*/ 78975 w 94301"/>
                  <a:gd name="connsiteY5" fmla="*/ 217 h 188590"/>
                  <a:gd name="connsiteX6" fmla="*/ 94299 w 94301"/>
                  <a:gd name="connsiteY6" fmla="*/ 217 h 188590"/>
                  <a:gd name="connsiteX7" fmla="*/ 94299 w 94301"/>
                  <a:gd name="connsiteY7" fmla="*/ 19313 h 188590"/>
                  <a:gd name="connsiteX8" fmla="*/ 76854 w 94301"/>
                  <a:gd name="connsiteY8" fmla="*/ 19313 h 188590"/>
                  <a:gd name="connsiteX9" fmla="*/ 46677 w 94301"/>
                  <a:gd name="connsiteY9" fmla="*/ 25678 h 188590"/>
                  <a:gd name="connsiteX10" fmla="*/ 21216 w 94301"/>
                  <a:gd name="connsiteY10" fmla="*/ 46189 h 188590"/>
                  <a:gd name="connsiteX11" fmla="*/ 21216 w 94301"/>
                  <a:gd name="connsiteY11" fmla="*/ 187641 h 18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301" h="188590">
                    <a:moveTo>
                      <a:pt x="-2" y="188584"/>
                    </a:moveTo>
                    <a:lnTo>
                      <a:pt x="-2" y="1631"/>
                    </a:lnTo>
                    <a:lnTo>
                      <a:pt x="18622" y="1631"/>
                    </a:lnTo>
                    <a:lnTo>
                      <a:pt x="20744" y="28743"/>
                    </a:lnTo>
                    <a:cubicBezTo>
                      <a:pt x="28500" y="19729"/>
                      <a:pt x="37860" y="12218"/>
                      <a:pt x="48327" y="6582"/>
                    </a:cubicBezTo>
                    <a:cubicBezTo>
                      <a:pt x="57946" y="2235"/>
                      <a:pt x="68414" y="62"/>
                      <a:pt x="78975" y="217"/>
                    </a:cubicBezTo>
                    <a:cubicBezTo>
                      <a:pt x="84068" y="-80"/>
                      <a:pt x="89207" y="-80"/>
                      <a:pt x="94299" y="217"/>
                    </a:cubicBezTo>
                    <a:lnTo>
                      <a:pt x="94299" y="19313"/>
                    </a:lnTo>
                    <a:cubicBezTo>
                      <a:pt x="87698" y="19313"/>
                      <a:pt x="82040" y="19313"/>
                      <a:pt x="76854" y="19313"/>
                    </a:cubicBezTo>
                    <a:cubicBezTo>
                      <a:pt x="66433" y="19108"/>
                      <a:pt x="56131" y="21286"/>
                      <a:pt x="46677" y="25678"/>
                    </a:cubicBezTo>
                    <a:cubicBezTo>
                      <a:pt x="36870" y="30688"/>
                      <a:pt x="28194" y="37671"/>
                      <a:pt x="21216" y="46189"/>
                    </a:cubicBezTo>
                    <a:lnTo>
                      <a:pt x="21216" y="187641"/>
                    </a:lnTo>
                    <a:close/>
                  </a:path>
                </a:pathLst>
              </a:custGeom>
              <a:solidFill>
                <a:schemeClr val="bg1"/>
              </a:solidFill>
              <a:ln w="235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3D8FB66-1868-4E76-8B05-2DCF2C889043}"/>
                  </a:ext>
                </a:extLst>
              </p:cNvPr>
              <p:cNvSpPr/>
              <p:nvPr/>
            </p:nvSpPr>
            <p:spPr>
              <a:xfrm>
                <a:off x="8920017" y="314180"/>
                <a:ext cx="117169" cy="243661"/>
              </a:xfrm>
              <a:custGeom>
                <a:avLst/>
                <a:gdLst>
                  <a:gd name="connsiteX0" fmla="*/ 117167 w 117169"/>
                  <a:gd name="connsiteY0" fmla="*/ 237162 h 243661"/>
                  <a:gd name="connsiteX1" fmla="*/ 79682 w 117169"/>
                  <a:gd name="connsiteY1" fmla="*/ 243528 h 243661"/>
                  <a:gd name="connsiteX2" fmla="*/ 46441 w 117169"/>
                  <a:gd name="connsiteY2" fmla="*/ 231976 h 243661"/>
                  <a:gd name="connsiteX3" fmla="*/ 34889 w 117169"/>
                  <a:gd name="connsiteY3" fmla="*/ 198027 h 243661"/>
                  <a:gd name="connsiteX4" fmla="*/ 34889 w 117169"/>
                  <a:gd name="connsiteY4" fmla="*/ 73549 h 243661"/>
                  <a:gd name="connsiteX5" fmla="*/ -2 w 117169"/>
                  <a:gd name="connsiteY5" fmla="*/ 73549 h 243661"/>
                  <a:gd name="connsiteX6" fmla="*/ -2 w 117169"/>
                  <a:gd name="connsiteY6" fmla="*/ 58697 h 243661"/>
                  <a:gd name="connsiteX7" fmla="*/ 35596 w 117169"/>
                  <a:gd name="connsiteY7" fmla="*/ 54453 h 243661"/>
                  <a:gd name="connsiteX8" fmla="*/ 38661 w 117169"/>
                  <a:gd name="connsiteY8" fmla="*/ -6 h 243661"/>
                  <a:gd name="connsiteX9" fmla="*/ 56107 w 117169"/>
                  <a:gd name="connsiteY9" fmla="*/ -6 h 243661"/>
                  <a:gd name="connsiteX10" fmla="*/ 56107 w 117169"/>
                  <a:gd name="connsiteY10" fmla="*/ 54453 h 243661"/>
                  <a:gd name="connsiteX11" fmla="*/ 115046 w 117169"/>
                  <a:gd name="connsiteY11" fmla="*/ 54453 h 243661"/>
                  <a:gd name="connsiteX12" fmla="*/ 115046 w 117169"/>
                  <a:gd name="connsiteY12" fmla="*/ 73078 h 243661"/>
                  <a:gd name="connsiteX13" fmla="*/ 56107 w 117169"/>
                  <a:gd name="connsiteY13" fmla="*/ 73078 h 243661"/>
                  <a:gd name="connsiteX14" fmla="*/ 56107 w 117169"/>
                  <a:gd name="connsiteY14" fmla="*/ 195905 h 243661"/>
                  <a:gd name="connsiteX15" fmla="*/ 62472 w 117169"/>
                  <a:gd name="connsiteY15" fmla="*/ 217359 h 243661"/>
                  <a:gd name="connsiteX16" fmla="*/ 84162 w 117169"/>
                  <a:gd name="connsiteY16" fmla="*/ 223724 h 243661"/>
                  <a:gd name="connsiteX17" fmla="*/ 117167 w 117169"/>
                  <a:gd name="connsiteY17" fmla="*/ 219245 h 243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7169" h="243661">
                    <a:moveTo>
                      <a:pt x="117167" y="237162"/>
                    </a:moveTo>
                    <a:cubicBezTo>
                      <a:pt x="105191" y="241687"/>
                      <a:pt x="92460" y="243848"/>
                      <a:pt x="79682" y="243528"/>
                    </a:cubicBezTo>
                    <a:cubicBezTo>
                      <a:pt x="67470" y="244459"/>
                      <a:pt x="55447" y="240274"/>
                      <a:pt x="46441" y="231976"/>
                    </a:cubicBezTo>
                    <a:cubicBezTo>
                      <a:pt x="38260" y="222623"/>
                      <a:pt x="34111" y="210423"/>
                      <a:pt x="34889" y="198027"/>
                    </a:cubicBezTo>
                    <a:lnTo>
                      <a:pt x="34889" y="73549"/>
                    </a:lnTo>
                    <a:lnTo>
                      <a:pt x="-2" y="73549"/>
                    </a:lnTo>
                    <a:lnTo>
                      <a:pt x="-2" y="58697"/>
                    </a:lnTo>
                    <a:lnTo>
                      <a:pt x="35596" y="54453"/>
                    </a:lnTo>
                    <a:lnTo>
                      <a:pt x="38661" y="-6"/>
                    </a:lnTo>
                    <a:lnTo>
                      <a:pt x="56107" y="-6"/>
                    </a:lnTo>
                    <a:lnTo>
                      <a:pt x="56107" y="54453"/>
                    </a:lnTo>
                    <a:lnTo>
                      <a:pt x="115046" y="54453"/>
                    </a:lnTo>
                    <a:lnTo>
                      <a:pt x="115046" y="73078"/>
                    </a:lnTo>
                    <a:lnTo>
                      <a:pt x="56107" y="73078"/>
                    </a:lnTo>
                    <a:lnTo>
                      <a:pt x="56107" y="195905"/>
                    </a:lnTo>
                    <a:cubicBezTo>
                      <a:pt x="55329" y="203615"/>
                      <a:pt x="57616" y="211324"/>
                      <a:pt x="62472" y="217359"/>
                    </a:cubicBezTo>
                    <a:cubicBezTo>
                      <a:pt x="68602" y="222211"/>
                      <a:pt x="76382" y="224493"/>
                      <a:pt x="84162" y="223724"/>
                    </a:cubicBezTo>
                    <a:cubicBezTo>
                      <a:pt x="95313" y="223635"/>
                      <a:pt x="106393" y="222131"/>
                      <a:pt x="117167" y="21924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5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20FBE27-3032-4699-A535-D88DA7011B2E}"/>
                  </a:ext>
                </a:extLst>
              </p:cNvPr>
              <p:cNvSpPr/>
              <p:nvPr/>
            </p:nvSpPr>
            <p:spPr>
              <a:xfrm>
                <a:off x="9089289" y="362876"/>
                <a:ext cx="153624" cy="192716"/>
              </a:xfrm>
              <a:custGeom>
                <a:avLst/>
                <a:gdLst>
                  <a:gd name="connsiteX0" fmla="*/ 132491 w 153624"/>
                  <a:gd name="connsiteY0" fmla="*/ 192710 h 192716"/>
                  <a:gd name="connsiteX1" fmla="*/ 132491 w 153624"/>
                  <a:gd name="connsiteY1" fmla="*/ 65875 h 192716"/>
                  <a:gd name="connsiteX2" fmla="*/ 123061 w 153624"/>
                  <a:gd name="connsiteY2" fmla="*/ 30747 h 192716"/>
                  <a:gd name="connsiteX3" fmla="*/ 93592 w 153624"/>
                  <a:gd name="connsiteY3" fmla="*/ 19903 h 192716"/>
                  <a:gd name="connsiteX4" fmla="*/ 21215 w 153624"/>
                  <a:gd name="connsiteY4" fmla="*/ 43478 h 192716"/>
                  <a:gd name="connsiteX5" fmla="*/ 21215 w 153624"/>
                  <a:gd name="connsiteY5" fmla="*/ 192475 h 192716"/>
                  <a:gd name="connsiteX6" fmla="*/ -2 w 153624"/>
                  <a:gd name="connsiteY6" fmla="*/ 192475 h 192716"/>
                  <a:gd name="connsiteX7" fmla="*/ -2 w 153624"/>
                  <a:gd name="connsiteY7" fmla="*/ 5757 h 192716"/>
                  <a:gd name="connsiteX8" fmla="*/ 18622 w 153624"/>
                  <a:gd name="connsiteY8" fmla="*/ 5757 h 192716"/>
                  <a:gd name="connsiteX9" fmla="*/ 20980 w 153624"/>
                  <a:gd name="connsiteY9" fmla="*/ 27211 h 192716"/>
                  <a:gd name="connsiteX10" fmla="*/ 58936 w 153624"/>
                  <a:gd name="connsiteY10" fmla="*/ 7172 h 192716"/>
                  <a:gd name="connsiteX11" fmla="*/ 98071 w 153624"/>
                  <a:gd name="connsiteY11" fmla="*/ 99 h 192716"/>
                  <a:gd name="connsiteX12" fmla="*/ 139328 w 153624"/>
                  <a:gd name="connsiteY12" fmla="*/ 14480 h 192716"/>
                  <a:gd name="connsiteX13" fmla="*/ 153473 w 153624"/>
                  <a:gd name="connsiteY13" fmla="*/ 56444 h 192716"/>
                  <a:gd name="connsiteX14" fmla="*/ 153473 w 153624"/>
                  <a:gd name="connsiteY14" fmla="*/ 192239 h 192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3624" h="192716">
                    <a:moveTo>
                      <a:pt x="132491" y="192710"/>
                    </a:moveTo>
                    <a:lnTo>
                      <a:pt x="132491" y="65875"/>
                    </a:lnTo>
                    <a:cubicBezTo>
                      <a:pt x="133576" y="53420"/>
                      <a:pt x="130252" y="40979"/>
                      <a:pt x="123061" y="30747"/>
                    </a:cubicBezTo>
                    <a:cubicBezTo>
                      <a:pt x="115305" y="22966"/>
                      <a:pt x="104531" y="18998"/>
                      <a:pt x="93592" y="19903"/>
                    </a:cubicBezTo>
                    <a:cubicBezTo>
                      <a:pt x="67635" y="20270"/>
                      <a:pt x="42410" y="28489"/>
                      <a:pt x="21215" y="43478"/>
                    </a:cubicBezTo>
                    <a:lnTo>
                      <a:pt x="21215" y="192475"/>
                    </a:lnTo>
                    <a:lnTo>
                      <a:pt x="-2" y="192475"/>
                    </a:lnTo>
                    <a:lnTo>
                      <a:pt x="-2" y="5757"/>
                    </a:lnTo>
                    <a:lnTo>
                      <a:pt x="18622" y="5757"/>
                    </a:lnTo>
                    <a:lnTo>
                      <a:pt x="20980" y="27211"/>
                    </a:lnTo>
                    <a:cubicBezTo>
                      <a:pt x="32602" y="18754"/>
                      <a:pt x="45404" y="12006"/>
                      <a:pt x="58936" y="7172"/>
                    </a:cubicBezTo>
                    <a:cubicBezTo>
                      <a:pt x="71478" y="2615"/>
                      <a:pt x="84728" y="223"/>
                      <a:pt x="98071" y="99"/>
                    </a:cubicBezTo>
                    <a:cubicBezTo>
                      <a:pt x="113183" y="-824"/>
                      <a:pt x="128059" y="4356"/>
                      <a:pt x="139328" y="14480"/>
                    </a:cubicBezTo>
                    <a:cubicBezTo>
                      <a:pt x="149489" y="26007"/>
                      <a:pt x="154582" y="41125"/>
                      <a:pt x="153473" y="56444"/>
                    </a:cubicBezTo>
                    <a:lnTo>
                      <a:pt x="153473" y="192239"/>
                    </a:lnTo>
                    <a:close/>
                  </a:path>
                </a:pathLst>
              </a:custGeom>
              <a:solidFill>
                <a:schemeClr val="bg1"/>
              </a:solidFill>
              <a:ln w="235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0CF123A-FD04-434F-99D2-02268BE2B9E3}"/>
                  </a:ext>
                </a:extLst>
              </p:cNvPr>
              <p:cNvSpPr/>
              <p:nvPr/>
            </p:nvSpPr>
            <p:spPr>
              <a:xfrm>
                <a:off x="9302833" y="363325"/>
                <a:ext cx="155797" cy="197931"/>
              </a:xfrm>
              <a:custGeom>
                <a:avLst/>
                <a:gdLst>
                  <a:gd name="connsiteX0" fmla="*/ 21971 w 155797"/>
                  <a:gd name="connsiteY0" fmla="*/ 102439 h 197931"/>
                  <a:gd name="connsiteX1" fmla="*/ 38945 w 155797"/>
                  <a:gd name="connsiteY1" fmla="*/ 159963 h 197931"/>
                  <a:gd name="connsiteX2" fmla="*/ 90340 w 155797"/>
                  <a:gd name="connsiteY2" fmla="*/ 178351 h 197931"/>
                  <a:gd name="connsiteX3" fmla="*/ 151636 w 155797"/>
                  <a:gd name="connsiteY3" fmla="*/ 165385 h 197931"/>
                  <a:gd name="connsiteX4" fmla="*/ 151636 w 155797"/>
                  <a:gd name="connsiteY4" fmla="*/ 182831 h 197931"/>
                  <a:gd name="connsiteX5" fmla="*/ 88925 w 155797"/>
                  <a:gd name="connsiteY5" fmla="*/ 197683 h 197931"/>
                  <a:gd name="connsiteX6" fmla="*/ 22678 w 155797"/>
                  <a:gd name="connsiteY6" fmla="*/ 172693 h 197931"/>
                  <a:gd name="connsiteX7" fmla="*/ 282 w 155797"/>
                  <a:gd name="connsiteY7" fmla="*/ 98431 h 197931"/>
                  <a:gd name="connsiteX8" fmla="*/ 23857 w 155797"/>
                  <a:gd name="connsiteY8" fmla="*/ 26054 h 197931"/>
                  <a:gd name="connsiteX9" fmla="*/ 85860 w 155797"/>
                  <a:gd name="connsiteY9" fmla="*/ 121 h 197931"/>
                  <a:gd name="connsiteX10" fmla="*/ 137490 w 155797"/>
                  <a:gd name="connsiteY10" fmla="*/ 19453 h 197931"/>
                  <a:gd name="connsiteX11" fmla="*/ 155643 w 155797"/>
                  <a:gd name="connsiteY11" fmla="*/ 74620 h 197931"/>
                  <a:gd name="connsiteX12" fmla="*/ 153286 w 155797"/>
                  <a:gd name="connsiteY12" fmla="*/ 102439 h 197931"/>
                  <a:gd name="connsiteX13" fmla="*/ 83739 w 155797"/>
                  <a:gd name="connsiteY13" fmla="*/ 19217 h 197931"/>
                  <a:gd name="connsiteX14" fmla="*/ 21971 w 155797"/>
                  <a:gd name="connsiteY14" fmla="*/ 85464 h 197931"/>
                  <a:gd name="connsiteX15" fmla="*/ 134661 w 155797"/>
                  <a:gd name="connsiteY15" fmla="*/ 85464 h 197931"/>
                  <a:gd name="connsiteX16" fmla="*/ 134661 w 155797"/>
                  <a:gd name="connsiteY16" fmla="*/ 73205 h 197931"/>
                  <a:gd name="connsiteX17" fmla="*/ 121695 w 155797"/>
                  <a:gd name="connsiteY17" fmla="*/ 32891 h 197931"/>
                  <a:gd name="connsiteX18" fmla="*/ 83739 w 155797"/>
                  <a:gd name="connsiteY18" fmla="*/ 19217 h 197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5797" h="197931">
                    <a:moveTo>
                      <a:pt x="21971" y="102439"/>
                    </a:moveTo>
                    <a:cubicBezTo>
                      <a:pt x="20533" y="123032"/>
                      <a:pt x="26545" y="143453"/>
                      <a:pt x="38945" y="159963"/>
                    </a:cubicBezTo>
                    <a:cubicBezTo>
                      <a:pt x="52619" y="173219"/>
                      <a:pt x="71361" y="179924"/>
                      <a:pt x="90340" y="178351"/>
                    </a:cubicBezTo>
                    <a:cubicBezTo>
                      <a:pt x="111463" y="178443"/>
                      <a:pt x="132351" y="174023"/>
                      <a:pt x="151636" y="165385"/>
                    </a:cubicBezTo>
                    <a:lnTo>
                      <a:pt x="151636" y="182831"/>
                    </a:lnTo>
                    <a:cubicBezTo>
                      <a:pt x="132374" y="193138"/>
                      <a:pt x="110756" y="198256"/>
                      <a:pt x="88925" y="197683"/>
                    </a:cubicBezTo>
                    <a:cubicBezTo>
                      <a:pt x="64242" y="199564"/>
                      <a:pt x="39983" y="190415"/>
                      <a:pt x="22678" y="172693"/>
                    </a:cubicBezTo>
                    <a:cubicBezTo>
                      <a:pt x="6340" y="151537"/>
                      <a:pt x="-1652" y="125097"/>
                      <a:pt x="282" y="98431"/>
                    </a:cubicBezTo>
                    <a:cubicBezTo>
                      <a:pt x="-1133" y="72213"/>
                      <a:pt x="7283" y="46412"/>
                      <a:pt x="23857" y="26054"/>
                    </a:cubicBezTo>
                    <a:cubicBezTo>
                      <a:pt x="39582" y="8553"/>
                      <a:pt x="62356" y="-965"/>
                      <a:pt x="85860" y="121"/>
                    </a:cubicBezTo>
                    <a:cubicBezTo>
                      <a:pt x="105027" y="-1056"/>
                      <a:pt x="123817" y="5972"/>
                      <a:pt x="137490" y="19453"/>
                    </a:cubicBezTo>
                    <a:cubicBezTo>
                      <a:pt x="150386" y="34834"/>
                      <a:pt x="156893" y="54583"/>
                      <a:pt x="155643" y="74620"/>
                    </a:cubicBezTo>
                    <a:cubicBezTo>
                      <a:pt x="155738" y="83946"/>
                      <a:pt x="154936" y="93261"/>
                      <a:pt x="153286" y="102439"/>
                    </a:cubicBezTo>
                    <a:close/>
                    <a:moveTo>
                      <a:pt x="83739" y="19217"/>
                    </a:moveTo>
                    <a:cubicBezTo>
                      <a:pt x="44839" y="19217"/>
                      <a:pt x="24093" y="41143"/>
                      <a:pt x="21971" y="85464"/>
                    </a:cubicBezTo>
                    <a:lnTo>
                      <a:pt x="134661" y="85464"/>
                    </a:lnTo>
                    <a:cubicBezTo>
                      <a:pt x="134661" y="81928"/>
                      <a:pt x="134661" y="77920"/>
                      <a:pt x="134661" y="73205"/>
                    </a:cubicBezTo>
                    <a:cubicBezTo>
                      <a:pt x="135746" y="58593"/>
                      <a:pt x="131101" y="44132"/>
                      <a:pt x="121695" y="32891"/>
                    </a:cubicBezTo>
                    <a:cubicBezTo>
                      <a:pt x="111510" y="23228"/>
                      <a:pt x="97742" y="18269"/>
                      <a:pt x="83739" y="1921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5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75D2CBC-5FB3-4022-85CA-67795F726AA4}"/>
                  </a:ext>
                </a:extLst>
              </p:cNvPr>
              <p:cNvSpPr/>
              <p:nvPr/>
            </p:nvSpPr>
            <p:spPr>
              <a:xfrm>
                <a:off x="9517653" y="368412"/>
                <a:ext cx="94301" cy="187651"/>
              </a:xfrm>
              <a:custGeom>
                <a:avLst/>
                <a:gdLst>
                  <a:gd name="connsiteX0" fmla="*/ -2 w 94301"/>
                  <a:gd name="connsiteY0" fmla="*/ 187174 h 187651"/>
                  <a:gd name="connsiteX1" fmla="*/ -2 w 94301"/>
                  <a:gd name="connsiteY1" fmla="*/ 221 h 187651"/>
                  <a:gd name="connsiteX2" fmla="*/ 18622 w 94301"/>
                  <a:gd name="connsiteY2" fmla="*/ 221 h 187651"/>
                  <a:gd name="connsiteX3" fmla="*/ 20980 w 94301"/>
                  <a:gd name="connsiteY3" fmla="*/ 27333 h 187651"/>
                  <a:gd name="connsiteX4" fmla="*/ 48563 w 94301"/>
                  <a:gd name="connsiteY4" fmla="*/ 5172 h 187651"/>
                  <a:gd name="connsiteX5" fmla="*/ 78975 w 94301"/>
                  <a:gd name="connsiteY5" fmla="*/ 221 h 187651"/>
                  <a:gd name="connsiteX6" fmla="*/ 94299 w 94301"/>
                  <a:gd name="connsiteY6" fmla="*/ 221 h 187651"/>
                  <a:gd name="connsiteX7" fmla="*/ 94299 w 94301"/>
                  <a:gd name="connsiteY7" fmla="*/ 19317 h 187651"/>
                  <a:gd name="connsiteX8" fmla="*/ 76853 w 94301"/>
                  <a:gd name="connsiteY8" fmla="*/ 19317 h 187651"/>
                  <a:gd name="connsiteX9" fmla="*/ 46677 w 94301"/>
                  <a:gd name="connsiteY9" fmla="*/ 25683 h 187651"/>
                  <a:gd name="connsiteX10" fmla="*/ 21215 w 94301"/>
                  <a:gd name="connsiteY10" fmla="*/ 46193 h 187651"/>
                  <a:gd name="connsiteX11" fmla="*/ 21215 w 94301"/>
                  <a:gd name="connsiteY11" fmla="*/ 187646 h 187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301" h="187651">
                    <a:moveTo>
                      <a:pt x="-2" y="187174"/>
                    </a:moveTo>
                    <a:lnTo>
                      <a:pt x="-2" y="221"/>
                    </a:lnTo>
                    <a:lnTo>
                      <a:pt x="18622" y="221"/>
                    </a:lnTo>
                    <a:lnTo>
                      <a:pt x="20980" y="27333"/>
                    </a:lnTo>
                    <a:cubicBezTo>
                      <a:pt x="28642" y="18217"/>
                      <a:pt x="38001" y="10688"/>
                      <a:pt x="48563" y="5172"/>
                    </a:cubicBezTo>
                    <a:cubicBezTo>
                      <a:pt x="58205" y="1307"/>
                      <a:pt x="68602" y="-384"/>
                      <a:pt x="78975" y="221"/>
                    </a:cubicBezTo>
                    <a:cubicBezTo>
                      <a:pt x="84067" y="-82"/>
                      <a:pt x="89207" y="-82"/>
                      <a:pt x="94299" y="221"/>
                    </a:cubicBezTo>
                    <a:lnTo>
                      <a:pt x="94299" y="19317"/>
                    </a:lnTo>
                    <a:cubicBezTo>
                      <a:pt x="87934" y="19317"/>
                      <a:pt x="82040" y="19317"/>
                      <a:pt x="76853" y="19317"/>
                    </a:cubicBezTo>
                    <a:cubicBezTo>
                      <a:pt x="66433" y="19113"/>
                      <a:pt x="56131" y="21290"/>
                      <a:pt x="46677" y="25683"/>
                    </a:cubicBezTo>
                    <a:cubicBezTo>
                      <a:pt x="36917" y="30759"/>
                      <a:pt x="28265" y="37732"/>
                      <a:pt x="21215" y="46193"/>
                    </a:cubicBezTo>
                    <a:lnTo>
                      <a:pt x="21215" y="187646"/>
                    </a:lnTo>
                    <a:close/>
                  </a:path>
                </a:pathLst>
              </a:custGeom>
              <a:solidFill>
                <a:schemeClr val="bg1"/>
              </a:solidFill>
              <a:ln w="235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4976842-73B5-4606-A2B7-F72D628E11B6}"/>
                  </a:ext>
                </a:extLst>
              </p:cNvPr>
              <p:cNvSpPr/>
              <p:nvPr/>
            </p:nvSpPr>
            <p:spPr>
              <a:xfrm>
                <a:off x="8367882" y="808181"/>
                <a:ext cx="153581" cy="192043"/>
              </a:xfrm>
              <a:custGeom>
                <a:avLst/>
                <a:gdLst>
                  <a:gd name="connsiteX0" fmla="*/ 132256 w 153581"/>
                  <a:gd name="connsiteY0" fmla="*/ 192037 h 192043"/>
                  <a:gd name="connsiteX1" fmla="*/ 132256 w 153581"/>
                  <a:gd name="connsiteY1" fmla="*/ 65201 h 192043"/>
                  <a:gd name="connsiteX2" fmla="*/ 123061 w 153581"/>
                  <a:gd name="connsiteY2" fmla="*/ 30310 h 192043"/>
                  <a:gd name="connsiteX3" fmla="*/ 93356 w 153581"/>
                  <a:gd name="connsiteY3" fmla="*/ 19229 h 192043"/>
                  <a:gd name="connsiteX4" fmla="*/ 21216 w 153581"/>
                  <a:gd name="connsiteY4" fmla="*/ 42805 h 192043"/>
                  <a:gd name="connsiteX5" fmla="*/ 21216 w 153581"/>
                  <a:gd name="connsiteY5" fmla="*/ 191801 h 192043"/>
                  <a:gd name="connsiteX6" fmla="*/ -2 w 153581"/>
                  <a:gd name="connsiteY6" fmla="*/ 191801 h 192043"/>
                  <a:gd name="connsiteX7" fmla="*/ -2 w 153581"/>
                  <a:gd name="connsiteY7" fmla="*/ 5556 h 192043"/>
                  <a:gd name="connsiteX8" fmla="*/ 18622 w 153581"/>
                  <a:gd name="connsiteY8" fmla="*/ 5556 h 192043"/>
                  <a:gd name="connsiteX9" fmla="*/ 20744 w 153581"/>
                  <a:gd name="connsiteY9" fmla="*/ 27009 h 192043"/>
                  <a:gd name="connsiteX10" fmla="*/ 58936 w 153581"/>
                  <a:gd name="connsiteY10" fmla="*/ 6970 h 192043"/>
                  <a:gd name="connsiteX11" fmla="*/ 97836 w 153581"/>
                  <a:gd name="connsiteY11" fmla="*/ 133 h 192043"/>
                  <a:gd name="connsiteX12" fmla="*/ 139093 w 153581"/>
                  <a:gd name="connsiteY12" fmla="*/ 14279 h 192043"/>
                  <a:gd name="connsiteX13" fmla="*/ 153474 w 153581"/>
                  <a:gd name="connsiteY13" fmla="*/ 55535 h 192043"/>
                  <a:gd name="connsiteX14" fmla="*/ 153474 w 153581"/>
                  <a:gd name="connsiteY14" fmla="*/ 191094 h 1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3581" h="192043">
                    <a:moveTo>
                      <a:pt x="132256" y="192037"/>
                    </a:moveTo>
                    <a:lnTo>
                      <a:pt x="132256" y="65201"/>
                    </a:lnTo>
                    <a:cubicBezTo>
                      <a:pt x="133302" y="52860"/>
                      <a:pt x="130054" y="40534"/>
                      <a:pt x="123061" y="30310"/>
                    </a:cubicBezTo>
                    <a:cubicBezTo>
                      <a:pt x="115343" y="22320"/>
                      <a:pt x="104423" y="18246"/>
                      <a:pt x="93356" y="19229"/>
                    </a:cubicBezTo>
                    <a:cubicBezTo>
                      <a:pt x="67470" y="19571"/>
                      <a:pt x="42306" y="27794"/>
                      <a:pt x="21216" y="42805"/>
                    </a:cubicBezTo>
                    <a:lnTo>
                      <a:pt x="21216" y="191801"/>
                    </a:lnTo>
                    <a:lnTo>
                      <a:pt x="-2" y="191801"/>
                    </a:lnTo>
                    <a:lnTo>
                      <a:pt x="-2" y="5556"/>
                    </a:lnTo>
                    <a:lnTo>
                      <a:pt x="18622" y="5556"/>
                    </a:lnTo>
                    <a:lnTo>
                      <a:pt x="20744" y="27009"/>
                    </a:lnTo>
                    <a:cubicBezTo>
                      <a:pt x="32485" y="18590"/>
                      <a:pt x="45338" y="11848"/>
                      <a:pt x="58936" y="6970"/>
                    </a:cubicBezTo>
                    <a:cubicBezTo>
                      <a:pt x="71450" y="2611"/>
                      <a:pt x="84586" y="303"/>
                      <a:pt x="97836" y="133"/>
                    </a:cubicBezTo>
                    <a:cubicBezTo>
                      <a:pt x="112936" y="-935"/>
                      <a:pt x="127824" y="4169"/>
                      <a:pt x="139093" y="14279"/>
                    </a:cubicBezTo>
                    <a:cubicBezTo>
                      <a:pt x="149216" y="25550"/>
                      <a:pt x="154398" y="40412"/>
                      <a:pt x="153474" y="55535"/>
                    </a:cubicBezTo>
                    <a:lnTo>
                      <a:pt x="153474" y="191094"/>
                    </a:lnTo>
                    <a:close/>
                  </a:path>
                </a:pathLst>
              </a:custGeom>
              <a:solidFill>
                <a:schemeClr val="bg1"/>
              </a:solidFill>
              <a:ln w="235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7DE6D9B-AC1F-4E98-9EA0-8FC7E96FA1A4}"/>
                  </a:ext>
                </a:extLst>
              </p:cNvPr>
              <p:cNvSpPr/>
              <p:nvPr/>
            </p:nvSpPr>
            <p:spPr>
              <a:xfrm>
                <a:off x="8581390" y="809113"/>
                <a:ext cx="156572" cy="197281"/>
              </a:xfrm>
              <a:custGeom>
                <a:avLst/>
                <a:gdLst>
                  <a:gd name="connsiteX0" fmla="*/ 21772 w 156572"/>
                  <a:gd name="connsiteY0" fmla="*/ 101754 h 197281"/>
                  <a:gd name="connsiteX1" fmla="*/ 38747 w 156572"/>
                  <a:gd name="connsiteY1" fmla="*/ 159278 h 197281"/>
                  <a:gd name="connsiteX2" fmla="*/ 90376 w 156572"/>
                  <a:gd name="connsiteY2" fmla="*/ 177902 h 197281"/>
                  <a:gd name="connsiteX3" fmla="*/ 151437 w 156572"/>
                  <a:gd name="connsiteY3" fmla="*/ 164936 h 197281"/>
                  <a:gd name="connsiteX4" fmla="*/ 151437 w 156572"/>
                  <a:gd name="connsiteY4" fmla="*/ 182382 h 197281"/>
                  <a:gd name="connsiteX5" fmla="*/ 88962 w 156572"/>
                  <a:gd name="connsiteY5" fmla="*/ 196998 h 197281"/>
                  <a:gd name="connsiteX6" fmla="*/ 22479 w 156572"/>
                  <a:gd name="connsiteY6" fmla="*/ 172480 h 197281"/>
                  <a:gd name="connsiteX7" fmla="*/ 319 w 156572"/>
                  <a:gd name="connsiteY7" fmla="*/ 98217 h 197281"/>
                  <a:gd name="connsiteX8" fmla="*/ 23894 w 156572"/>
                  <a:gd name="connsiteY8" fmla="*/ 25841 h 197281"/>
                  <a:gd name="connsiteX9" fmla="*/ 86605 w 156572"/>
                  <a:gd name="connsiteY9" fmla="*/ 144 h 197281"/>
                  <a:gd name="connsiteX10" fmla="*/ 138470 w 156572"/>
                  <a:gd name="connsiteY10" fmla="*/ 19240 h 197281"/>
                  <a:gd name="connsiteX11" fmla="*/ 156388 w 156572"/>
                  <a:gd name="connsiteY11" fmla="*/ 74642 h 197281"/>
                  <a:gd name="connsiteX12" fmla="*/ 153087 w 156572"/>
                  <a:gd name="connsiteY12" fmla="*/ 101754 h 197281"/>
                  <a:gd name="connsiteX13" fmla="*/ 83775 w 156572"/>
                  <a:gd name="connsiteY13" fmla="*/ 18533 h 197281"/>
                  <a:gd name="connsiteX14" fmla="*/ 21772 w 156572"/>
                  <a:gd name="connsiteY14" fmla="*/ 84779 h 197281"/>
                  <a:gd name="connsiteX15" fmla="*/ 134463 w 156572"/>
                  <a:gd name="connsiteY15" fmla="*/ 84779 h 197281"/>
                  <a:gd name="connsiteX16" fmla="*/ 134463 w 156572"/>
                  <a:gd name="connsiteY16" fmla="*/ 72520 h 197281"/>
                  <a:gd name="connsiteX17" fmla="*/ 121732 w 156572"/>
                  <a:gd name="connsiteY17" fmla="*/ 31028 h 197281"/>
                  <a:gd name="connsiteX18" fmla="*/ 83775 w 156572"/>
                  <a:gd name="connsiteY18" fmla="*/ 18061 h 19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6572" h="197281">
                    <a:moveTo>
                      <a:pt x="21772" y="101754"/>
                    </a:moveTo>
                    <a:cubicBezTo>
                      <a:pt x="20263" y="122354"/>
                      <a:pt x="26296" y="142799"/>
                      <a:pt x="38747" y="159278"/>
                    </a:cubicBezTo>
                    <a:cubicBezTo>
                      <a:pt x="52489" y="172605"/>
                      <a:pt x="71292" y="179387"/>
                      <a:pt x="90376" y="177902"/>
                    </a:cubicBezTo>
                    <a:cubicBezTo>
                      <a:pt x="111408" y="177855"/>
                      <a:pt x="132202" y="173439"/>
                      <a:pt x="151437" y="164936"/>
                    </a:cubicBezTo>
                    <a:lnTo>
                      <a:pt x="151437" y="182382"/>
                    </a:lnTo>
                    <a:cubicBezTo>
                      <a:pt x="132197" y="192498"/>
                      <a:pt x="110691" y="197529"/>
                      <a:pt x="88962" y="196998"/>
                    </a:cubicBezTo>
                    <a:cubicBezTo>
                      <a:pt x="64274" y="199007"/>
                      <a:pt x="39954" y="190039"/>
                      <a:pt x="22479" y="172480"/>
                    </a:cubicBezTo>
                    <a:cubicBezTo>
                      <a:pt x="6158" y="151321"/>
                      <a:pt x="-1739" y="124860"/>
                      <a:pt x="319" y="98217"/>
                    </a:cubicBezTo>
                    <a:cubicBezTo>
                      <a:pt x="-936" y="72020"/>
                      <a:pt x="7453" y="46274"/>
                      <a:pt x="23894" y="25841"/>
                    </a:cubicBezTo>
                    <a:cubicBezTo>
                      <a:pt x="39833" y="8230"/>
                      <a:pt x="62890" y="-1219"/>
                      <a:pt x="86605" y="144"/>
                    </a:cubicBezTo>
                    <a:cubicBezTo>
                      <a:pt x="105819" y="-1134"/>
                      <a:pt x="124672" y="5807"/>
                      <a:pt x="138470" y="19240"/>
                    </a:cubicBezTo>
                    <a:cubicBezTo>
                      <a:pt x="151345" y="34715"/>
                      <a:pt x="157762" y="54558"/>
                      <a:pt x="156388" y="74642"/>
                    </a:cubicBezTo>
                    <a:cubicBezTo>
                      <a:pt x="156119" y="83761"/>
                      <a:pt x="155016" y="92837"/>
                      <a:pt x="153087" y="101754"/>
                    </a:cubicBezTo>
                    <a:close/>
                    <a:moveTo>
                      <a:pt x="83775" y="18533"/>
                    </a:moveTo>
                    <a:cubicBezTo>
                      <a:pt x="44640" y="18533"/>
                      <a:pt x="24130" y="40693"/>
                      <a:pt x="21772" y="84779"/>
                    </a:cubicBezTo>
                    <a:lnTo>
                      <a:pt x="134463" y="84779"/>
                    </a:lnTo>
                    <a:cubicBezTo>
                      <a:pt x="134463" y="81243"/>
                      <a:pt x="134463" y="77235"/>
                      <a:pt x="134463" y="72520"/>
                    </a:cubicBezTo>
                    <a:cubicBezTo>
                      <a:pt x="135903" y="57548"/>
                      <a:pt x="131322" y="42617"/>
                      <a:pt x="121732" y="31028"/>
                    </a:cubicBezTo>
                    <a:cubicBezTo>
                      <a:pt x="111491" y="21517"/>
                      <a:pt x="97694" y="16804"/>
                      <a:pt x="83775" y="18061"/>
                    </a:cubicBezTo>
                    <a:close/>
                  </a:path>
                </a:pathLst>
              </a:custGeom>
              <a:solidFill>
                <a:schemeClr val="bg1"/>
              </a:solidFill>
              <a:ln w="235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9A14DC2-FE6B-44D1-9660-65656F618F31}"/>
                  </a:ext>
                </a:extLst>
              </p:cNvPr>
              <p:cNvSpPr/>
              <p:nvPr/>
            </p:nvSpPr>
            <p:spPr>
              <a:xfrm>
                <a:off x="8774086" y="758812"/>
                <a:ext cx="116933" cy="243650"/>
              </a:xfrm>
              <a:custGeom>
                <a:avLst/>
                <a:gdLst>
                  <a:gd name="connsiteX0" fmla="*/ 116932 w 116933"/>
                  <a:gd name="connsiteY0" fmla="*/ 237398 h 243650"/>
                  <a:gd name="connsiteX1" fmla="*/ 79682 w 116933"/>
                  <a:gd name="connsiteY1" fmla="*/ 243528 h 243650"/>
                  <a:gd name="connsiteX2" fmla="*/ 46205 w 116933"/>
                  <a:gd name="connsiteY2" fmla="*/ 231976 h 243650"/>
                  <a:gd name="connsiteX3" fmla="*/ 34889 w 116933"/>
                  <a:gd name="connsiteY3" fmla="*/ 198027 h 243650"/>
                  <a:gd name="connsiteX4" fmla="*/ 34889 w 116933"/>
                  <a:gd name="connsiteY4" fmla="*/ 73549 h 243650"/>
                  <a:gd name="connsiteX5" fmla="*/ -2 w 116933"/>
                  <a:gd name="connsiteY5" fmla="*/ 73549 h 243650"/>
                  <a:gd name="connsiteX6" fmla="*/ -2 w 116933"/>
                  <a:gd name="connsiteY6" fmla="*/ 57754 h 243650"/>
                  <a:gd name="connsiteX7" fmla="*/ 35597 w 116933"/>
                  <a:gd name="connsiteY7" fmla="*/ 54453 h 243650"/>
                  <a:gd name="connsiteX8" fmla="*/ 38426 w 116933"/>
                  <a:gd name="connsiteY8" fmla="*/ -6 h 243650"/>
                  <a:gd name="connsiteX9" fmla="*/ 55871 w 116933"/>
                  <a:gd name="connsiteY9" fmla="*/ -6 h 243650"/>
                  <a:gd name="connsiteX10" fmla="*/ 55871 w 116933"/>
                  <a:gd name="connsiteY10" fmla="*/ 53982 h 243650"/>
                  <a:gd name="connsiteX11" fmla="*/ 115281 w 116933"/>
                  <a:gd name="connsiteY11" fmla="*/ 53982 h 243650"/>
                  <a:gd name="connsiteX12" fmla="*/ 115281 w 116933"/>
                  <a:gd name="connsiteY12" fmla="*/ 72606 h 243650"/>
                  <a:gd name="connsiteX13" fmla="*/ 55871 w 116933"/>
                  <a:gd name="connsiteY13" fmla="*/ 72606 h 243650"/>
                  <a:gd name="connsiteX14" fmla="*/ 55871 w 116933"/>
                  <a:gd name="connsiteY14" fmla="*/ 196849 h 243650"/>
                  <a:gd name="connsiteX15" fmla="*/ 62473 w 116933"/>
                  <a:gd name="connsiteY15" fmla="*/ 218302 h 243650"/>
                  <a:gd name="connsiteX16" fmla="*/ 84162 w 116933"/>
                  <a:gd name="connsiteY16" fmla="*/ 224668 h 243650"/>
                  <a:gd name="connsiteX17" fmla="*/ 116932 w 116933"/>
                  <a:gd name="connsiteY17" fmla="*/ 220188 h 243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6933" h="243650">
                    <a:moveTo>
                      <a:pt x="116932" y="237398"/>
                    </a:moveTo>
                    <a:cubicBezTo>
                      <a:pt x="105003" y="241708"/>
                      <a:pt x="92366" y="243785"/>
                      <a:pt x="79682" y="243528"/>
                    </a:cubicBezTo>
                    <a:cubicBezTo>
                      <a:pt x="67423" y="244412"/>
                      <a:pt x="55329" y="240237"/>
                      <a:pt x="46205" y="231976"/>
                    </a:cubicBezTo>
                    <a:cubicBezTo>
                      <a:pt x="38119" y="222586"/>
                      <a:pt x="34064" y="210390"/>
                      <a:pt x="34889" y="198027"/>
                    </a:cubicBezTo>
                    <a:lnTo>
                      <a:pt x="34889" y="73549"/>
                    </a:lnTo>
                    <a:lnTo>
                      <a:pt x="-2" y="73549"/>
                    </a:lnTo>
                    <a:lnTo>
                      <a:pt x="-2" y="57754"/>
                    </a:lnTo>
                    <a:lnTo>
                      <a:pt x="35597" y="54453"/>
                    </a:lnTo>
                    <a:lnTo>
                      <a:pt x="38426" y="-6"/>
                    </a:lnTo>
                    <a:lnTo>
                      <a:pt x="55871" y="-6"/>
                    </a:lnTo>
                    <a:lnTo>
                      <a:pt x="55871" y="53982"/>
                    </a:lnTo>
                    <a:lnTo>
                      <a:pt x="115281" y="53982"/>
                    </a:lnTo>
                    <a:lnTo>
                      <a:pt x="115281" y="72606"/>
                    </a:lnTo>
                    <a:lnTo>
                      <a:pt x="55871" y="72606"/>
                    </a:lnTo>
                    <a:lnTo>
                      <a:pt x="55871" y="196849"/>
                    </a:lnTo>
                    <a:cubicBezTo>
                      <a:pt x="54999" y="204607"/>
                      <a:pt x="57380" y="212380"/>
                      <a:pt x="62473" y="218302"/>
                    </a:cubicBezTo>
                    <a:cubicBezTo>
                      <a:pt x="68602" y="223154"/>
                      <a:pt x="76382" y="225436"/>
                      <a:pt x="84162" y="224668"/>
                    </a:cubicBezTo>
                    <a:cubicBezTo>
                      <a:pt x="95219" y="224561"/>
                      <a:pt x="106252" y="223057"/>
                      <a:pt x="116932" y="220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5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4849505-3763-4A0D-828C-578F3130A6B4}"/>
                  </a:ext>
                </a:extLst>
              </p:cNvPr>
              <p:cNvSpPr/>
              <p:nvPr/>
            </p:nvSpPr>
            <p:spPr>
              <a:xfrm>
                <a:off x="8917660" y="813743"/>
                <a:ext cx="268052" cy="186481"/>
              </a:xfrm>
              <a:custGeom>
                <a:avLst/>
                <a:gdLst>
                  <a:gd name="connsiteX0" fmla="*/ 179878 w 268052"/>
                  <a:gd name="connsiteY0" fmla="*/ 186475 h 186481"/>
                  <a:gd name="connsiteX1" fmla="*/ 132727 w 268052"/>
                  <a:gd name="connsiteY1" fmla="*/ 23805 h 186481"/>
                  <a:gd name="connsiteX2" fmla="*/ 86991 w 268052"/>
                  <a:gd name="connsiteY2" fmla="*/ 186475 h 186481"/>
                  <a:gd name="connsiteX3" fmla="*/ 63416 w 268052"/>
                  <a:gd name="connsiteY3" fmla="*/ 186475 h 186481"/>
                  <a:gd name="connsiteX4" fmla="*/ -2 w 268052"/>
                  <a:gd name="connsiteY4" fmla="*/ -6 h 186481"/>
                  <a:gd name="connsiteX5" fmla="*/ 23573 w 268052"/>
                  <a:gd name="connsiteY5" fmla="*/ -6 h 186481"/>
                  <a:gd name="connsiteX6" fmla="*/ 75439 w 268052"/>
                  <a:gd name="connsiteY6" fmla="*/ 161957 h 186481"/>
                  <a:gd name="connsiteX7" fmla="*/ 122590 w 268052"/>
                  <a:gd name="connsiteY7" fmla="*/ -6 h 186481"/>
                  <a:gd name="connsiteX8" fmla="*/ 146165 w 268052"/>
                  <a:gd name="connsiteY8" fmla="*/ -6 h 186481"/>
                  <a:gd name="connsiteX9" fmla="*/ 193316 w 268052"/>
                  <a:gd name="connsiteY9" fmla="*/ 163136 h 186481"/>
                  <a:gd name="connsiteX10" fmla="*/ 246361 w 268052"/>
                  <a:gd name="connsiteY10" fmla="*/ -6 h 186481"/>
                  <a:gd name="connsiteX11" fmla="*/ 268050 w 268052"/>
                  <a:gd name="connsiteY11" fmla="*/ -6 h 186481"/>
                  <a:gd name="connsiteX12" fmla="*/ 203218 w 268052"/>
                  <a:gd name="connsiteY12" fmla="*/ 186475 h 186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8052" h="186481">
                    <a:moveTo>
                      <a:pt x="179878" y="186475"/>
                    </a:moveTo>
                    <a:lnTo>
                      <a:pt x="132727" y="23805"/>
                    </a:lnTo>
                    <a:lnTo>
                      <a:pt x="86991" y="186475"/>
                    </a:lnTo>
                    <a:lnTo>
                      <a:pt x="63416" y="186475"/>
                    </a:lnTo>
                    <a:lnTo>
                      <a:pt x="-2" y="-6"/>
                    </a:lnTo>
                    <a:lnTo>
                      <a:pt x="23573" y="-6"/>
                    </a:lnTo>
                    <a:lnTo>
                      <a:pt x="75439" y="161957"/>
                    </a:lnTo>
                    <a:lnTo>
                      <a:pt x="122590" y="-6"/>
                    </a:lnTo>
                    <a:lnTo>
                      <a:pt x="146165" y="-6"/>
                    </a:lnTo>
                    <a:lnTo>
                      <a:pt x="193316" y="163136"/>
                    </a:lnTo>
                    <a:lnTo>
                      <a:pt x="246361" y="-6"/>
                    </a:lnTo>
                    <a:lnTo>
                      <a:pt x="268050" y="-6"/>
                    </a:lnTo>
                    <a:lnTo>
                      <a:pt x="203218" y="186475"/>
                    </a:lnTo>
                    <a:close/>
                  </a:path>
                </a:pathLst>
              </a:custGeom>
              <a:solidFill>
                <a:schemeClr val="bg1"/>
              </a:solidFill>
              <a:ln w="235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BD3C4B0-20E7-44C2-BB7D-58B1931C90EF}"/>
                  </a:ext>
                </a:extLst>
              </p:cNvPr>
              <p:cNvSpPr/>
              <p:nvPr/>
            </p:nvSpPr>
            <p:spPr>
              <a:xfrm>
                <a:off x="9220931" y="807857"/>
                <a:ext cx="174252" cy="197443"/>
              </a:xfrm>
              <a:custGeom>
                <a:avLst/>
                <a:gdLst>
                  <a:gd name="connsiteX0" fmla="*/ 87135 w 174252"/>
                  <a:gd name="connsiteY0" fmla="*/ 197312 h 197443"/>
                  <a:gd name="connsiteX1" fmla="*/ 23717 w 174252"/>
                  <a:gd name="connsiteY1" fmla="*/ 171379 h 197443"/>
                  <a:gd name="connsiteX2" fmla="*/ 142 w 174252"/>
                  <a:gd name="connsiteY2" fmla="*/ 98531 h 197443"/>
                  <a:gd name="connsiteX3" fmla="*/ 23717 w 174252"/>
                  <a:gd name="connsiteY3" fmla="*/ 25919 h 197443"/>
                  <a:gd name="connsiteX4" fmla="*/ 150553 w 174252"/>
                  <a:gd name="connsiteY4" fmla="*/ 25919 h 197443"/>
                  <a:gd name="connsiteX5" fmla="*/ 174128 w 174252"/>
                  <a:gd name="connsiteY5" fmla="*/ 98531 h 197443"/>
                  <a:gd name="connsiteX6" fmla="*/ 150553 w 174252"/>
                  <a:gd name="connsiteY6" fmla="*/ 171379 h 197443"/>
                  <a:gd name="connsiteX7" fmla="*/ 87135 w 174252"/>
                  <a:gd name="connsiteY7" fmla="*/ 197312 h 197443"/>
                  <a:gd name="connsiteX8" fmla="*/ 87135 w 174252"/>
                  <a:gd name="connsiteY8" fmla="*/ 178216 h 197443"/>
                  <a:gd name="connsiteX9" fmla="*/ 151260 w 174252"/>
                  <a:gd name="connsiteY9" fmla="*/ 98531 h 197443"/>
                  <a:gd name="connsiteX10" fmla="*/ 87135 w 174252"/>
                  <a:gd name="connsiteY10" fmla="*/ 19082 h 197443"/>
                  <a:gd name="connsiteX11" fmla="*/ 23010 w 174252"/>
                  <a:gd name="connsiteY11" fmla="*/ 98531 h 197443"/>
                  <a:gd name="connsiteX12" fmla="*/ 87135 w 174252"/>
                  <a:gd name="connsiteY12" fmla="*/ 178687 h 197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252" h="197443">
                    <a:moveTo>
                      <a:pt x="87135" y="197312"/>
                    </a:moveTo>
                    <a:cubicBezTo>
                      <a:pt x="63159" y="198660"/>
                      <a:pt x="39866" y="189133"/>
                      <a:pt x="23717" y="171379"/>
                    </a:cubicBezTo>
                    <a:cubicBezTo>
                      <a:pt x="7214" y="150802"/>
                      <a:pt x="-1179" y="124881"/>
                      <a:pt x="142" y="98531"/>
                    </a:cubicBezTo>
                    <a:cubicBezTo>
                      <a:pt x="-1226" y="72249"/>
                      <a:pt x="7191" y="46392"/>
                      <a:pt x="23717" y="25919"/>
                    </a:cubicBezTo>
                    <a:cubicBezTo>
                      <a:pt x="58939" y="-8648"/>
                      <a:pt x="115331" y="-8648"/>
                      <a:pt x="150553" y="25919"/>
                    </a:cubicBezTo>
                    <a:cubicBezTo>
                      <a:pt x="166985" y="46443"/>
                      <a:pt x="175377" y="72263"/>
                      <a:pt x="174128" y="98531"/>
                    </a:cubicBezTo>
                    <a:cubicBezTo>
                      <a:pt x="175354" y="124867"/>
                      <a:pt x="166961" y="150750"/>
                      <a:pt x="150553" y="171379"/>
                    </a:cubicBezTo>
                    <a:cubicBezTo>
                      <a:pt x="134356" y="189077"/>
                      <a:pt x="111087" y="198592"/>
                      <a:pt x="87135" y="197312"/>
                    </a:cubicBezTo>
                    <a:close/>
                    <a:moveTo>
                      <a:pt x="87135" y="178216"/>
                    </a:moveTo>
                    <a:cubicBezTo>
                      <a:pt x="129877" y="178216"/>
                      <a:pt x="151260" y="151653"/>
                      <a:pt x="151260" y="98531"/>
                    </a:cubicBezTo>
                    <a:cubicBezTo>
                      <a:pt x="151260" y="45722"/>
                      <a:pt x="129806" y="19082"/>
                      <a:pt x="87135" y="19082"/>
                    </a:cubicBezTo>
                    <a:cubicBezTo>
                      <a:pt x="44463" y="19082"/>
                      <a:pt x="23010" y="45722"/>
                      <a:pt x="23010" y="98531"/>
                    </a:cubicBezTo>
                    <a:cubicBezTo>
                      <a:pt x="23010" y="151340"/>
                      <a:pt x="44228" y="178687"/>
                      <a:pt x="87135" y="1786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5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8020FB3-3A2B-4923-8AA3-ED643D19BB8D}"/>
                  </a:ext>
                </a:extLst>
              </p:cNvPr>
              <p:cNvSpPr/>
              <p:nvPr/>
            </p:nvSpPr>
            <p:spPr>
              <a:xfrm>
                <a:off x="9455178" y="812316"/>
                <a:ext cx="94065" cy="188143"/>
              </a:xfrm>
              <a:custGeom>
                <a:avLst/>
                <a:gdLst>
                  <a:gd name="connsiteX0" fmla="*/ -2 w 94065"/>
                  <a:gd name="connsiteY0" fmla="*/ 187902 h 188143"/>
                  <a:gd name="connsiteX1" fmla="*/ -2 w 94065"/>
                  <a:gd name="connsiteY1" fmla="*/ 1420 h 188143"/>
                  <a:gd name="connsiteX2" fmla="*/ 18387 w 94065"/>
                  <a:gd name="connsiteY2" fmla="*/ 1420 h 188143"/>
                  <a:gd name="connsiteX3" fmla="*/ 20744 w 94065"/>
                  <a:gd name="connsiteY3" fmla="*/ 28532 h 188143"/>
                  <a:gd name="connsiteX4" fmla="*/ 48327 w 94065"/>
                  <a:gd name="connsiteY4" fmla="*/ 6371 h 188143"/>
                  <a:gd name="connsiteX5" fmla="*/ 78975 w 94065"/>
                  <a:gd name="connsiteY5" fmla="*/ 6 h 188143"/>
                  <a:gd name="connsiteX6" fmla="*/ 94063 w 94065"/>
                  <a:gd name="connsiteY6" fmla="*/ 1185 h 188143"/>
                  <a:gd name="connsiteX7" fmla="*/ 94063 w 94065"/>
                  <a:gd name="connsiteY7" fmla="*/ 20045 h 188143"/>
                  <a:gd name="connsiteX8" fmla="*/ 76618 w 94065"/>
                  <a:gd name="connsiteY8" fmla="*/ 20045 h 188143"/>
                  <a:gd name="connsiteX9" fmla="*/ 46441 w 94065"/>
                  <a:gd name="connsiteY9" fmla="*/ 26174 h 188143"/>
                  <a:gd name="connsiteX10" fmla="*/ 20980 w 94065"/>
                  <a:gd name="connsiteY10" fmla="*/ 46685 h 188143"/>
                  <a:gd name="connsiteX11" fmla="*/ 20980 w 94065"/>
                  <a:gd name="connsiteY11" fmla="*/ 188137 h 18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065" h="188143">
                    <a:moveTo>
                      <a:pt x="-2" y="187902"/>
                    </a:moveTo>
                    <a:lnTo>
                      <a:pt x="-2" y="1420"/>
                    </a:lnTo>
                    <a:lnTo>
                      <a:pt x="18387" y="1420"/>
                    </a:lnTo>
                    <a:lnTo>
                      <a:pt x="20744" y="28532"/>
                    </a:lnTo>
                    <a:cubicBezTo>
                      <a:pt x="28501" y="19519"/>
                      <a:pt x="37860" y="12008"/>
                      <a:pt x="48327" y="6371"/>
                    </a:cubicBezTo>
                    <a:cubicBezTo>
                      <a:pt x="57946" y="1986"/>
                      <a:pt x="68414" y="-188"/>
                      <a:pt x="78975" y="6"/>
                    </a:cubicBezTo>
                    <a:cubicBezTo>
                      <a:pt x="84020" y="117"/>
                      <a:pt x="89066" y="510"/>
                      <a:pt x="94063" y="1185"/>
                    </a:cubicBezTo>
                    <a:lnTo>
                      <a:pt x="94063" y="20045"/>
                    </a:lnTo>
                    <a:lnTo>
                      <a:pt x="76618" y="20045"/>
                    </a:lnTo>
                    <a:cubicBezTo>
                      <a:pt x="66221" y="19847"/>
                      <a:pt x="55919" y="21940"/>
                      <a:pt x="46441" y="26174"/>
                    </a:cubicBezTo>
                    <a:cubicBezTo>
                      <a:pt x="36681" y="31250"/>
                      <a:pt x="28029" y="38224"/>
                      <a:pt x="20980" y="46685"/>
                    </a:cubicBezTo>
                    <a:lnTo>
                      <a:pt x="20980" y="188137"/>
                    </a:lnTo>
                    <a:close/>
                  </a:path>
                </a:pathLst>
              </a:custGeom>
              <a:solidFill>
                <a:schemeClr val="bg1"/>
              </a:solidFill>
              <a:ln w="235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E452278-2692-4D5C-ADEE-D0175BF21121}"/>
                  </a:ext>
                </a:extLst>
              </p:cNvPr>
              <p:cNvSpPr/>
              <p:nvPr/>
            </p:nvSpPr>
            <p:spPr>
              <a:xfrm>
                <a:off x="9595452" y="726042"/>
                <a:ext cx="148760" cy="274181"/>
              </a:xfrm>
              <a:custGeom>
                <a:avLst/>
                <a:gdLst>
                  <a:gd name="connsiteX0" fmla="*/ -2 w 148760"/>
                  <a:gd name="connsiteY0" fmla="*/ 274176 h 274181"/>
                  <a:gd name="connsiteX1" fmla="*/ -2 w 148760"/>
                  <a:gd name="connsiteY1" fmla="*/ -6 h 274181"/>
                  <a:gd name="connsiteX2" fmla="*/ 21215 w 148760"/>
                  <a:gd name="connsiteY2" fmla="*/ -6 h 274181"/>
                  <a:gd name="connsiteX3" fmla="*/ 21215 w 148760"/>
                  <a:gd name="connsiteY3" fmla="*/ 170680 h 274181"/>
                  <a:gd name="connsiteX4" fmla="*/ 113395 w 148760"/>
                  <a:gd name="connsiteY4" fmla="*/ 87694 h 274181"/>
                  <a:gd name="connsiteX5" fmla="*/ 142393 w 148760"/>
                  <a:gd name="connsiteY5" fmla="*/ 87694 h 274181"/>
                  <a:gd name="connsiteX6" fmla="*/ 43376 w 148760"/>
                  <a:gd name="connsiteY6" fmla="*/ 175866 h 274181"/>
                  <a:gd name="connsiteX7" fmla="*/ 148758 w 148760"/>
                  <a:gd name="connsiteY7" fmla="*/ 274176 h 274181"/>
                  <a:gd name="connsiteX8" fmla="*/ 118346 w 148760"/>
                  <a:gd name="connsiteY8" fmla="*/ 274176 h 274181"/>
                  <a:gd name="connsiteX9" fmla="*/ 21215 w 148760"/>
                  <a:gd name="connsiteY9" fmla="*/ 182939 h 274181"/>
                  <a:gd name="connsiteX10" fmla="*/ 21215 w 148760"/>
                  <a:gd name="connsiteY10" fmla="*/ 274176 h 27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760" h="274181">
                    <a:moveTo>
                      <a:pt x="-2" y="274176"/>
                    </a:moveTo>
                    <a:lnTo>
                      <a:pt x="-2" y="-6"/>
                    </a:lnTo>
                    <a:lnTo>
                      <a:pt x="21215" y="-6"/>
                    </a:lnTo>
                    <a:lnTo>
                      <a:pt x="21215" y="170680"/>
                    </a:lnTo>
                    <a:lnTo>
                      <a:pt x="113395" y="87694"/>
                    </a:lnTo>
                    <a:lnTo>
                      <a:pt x="142393" y="87694"/>
                    </a:lnTo>
                    <a:lnTo>
                      <a:pt x="43376" y="175866"/>
                    </a:lnTo>
                    <a:lnTo>
                      <a:pt x="148758" y="274176"/>
                    </a:lnTo>
                    <a:lnTo>
                      <a:pt x="118346" y="274176"/>
                    </a:lnTo>
                    <a:lnTo>
                      <a:pt x="21215" y="182939"/>
                    </a:lnTo>
                    <a:lnTo>
                      <a:pt x="21215" y="274176"/>
                    </a:lnTo>
                    <a:close/>
                  </a:path>
                </a:pathLst>
              </a:custGeom>
              <a:solidFill>
                <a:schemeClr val="bg1"/>
              </a:solidFill>
              <a:ln w="235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0618424-48BE-43C7-B096-1C8DAD1E3A1C}"/>
              </a:ext>
            </a:extLst>
          </p:cNvPr>
          <p:cNvSpPr/>
          <p:nvPr userDrawn="1"/>
        </p:nvSpPr>
        <p:spPr>
          <a:xfrm>
            <a:off x="0" y="6766560"/>
            <a:ext cx="12192000" cy="102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3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blur&#10;&#10;Description automatically generated">
            <a:extLst>
              <a:ext uri="{FF2B5EF4-FFF2-40B4-BE49-F238E27FC236}">
                <a16:creationId xmlns:a16="http://schemas.microsoft.com/office/drawing/2014/main" id="{A1842772-2B36-4AC6-925B-49C2430B7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9" r="23533"/>
          <a:stretch/>
        </p:blipFill>
        <p:spPr>
          <a:xfrm>
            <a:off x="0" y="-16814"/>
            <a:ext cx="12192000" cy="678337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0618424-48BE-43C7-B096-1C8DAD1E3A1C}"/>
              </a:ext>
            </a:extLst>
          </p:cNvPr>
          <p:cNvSpPr/>
          <p:nvPr userDrawn="1"/>
        </p:nvSpPr>
        <p:spPr>
          <a:xfrm>
            <a:off x="0" y="6766560"/>
            <a:ext cx="12192000" cy="102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21319E-C081-4067-A799-5185D7230A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2235200"/>
            <a:ext cx="7315200" cy="2387600"/>
          </a:xfrm>
        </p:spPr>
        <p:txBody>
          <a:bodyPr anchor="ctr">
            <a:noAutofit/>
          </a:bodyPr>
          <a:lstStyle>
            <a:lvl1pPr marL="0" indent="0">
              <a:buNone/>
              <a:defRPr sz="5400" spc="-4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2EF708DB-E6F8-4A18-BD4C-A4B7A8C89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8" y="4504465"/>
            <a:ext cx="7315200" cy="52630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546EC5-164D-264C-BEB0-1F755D396CF8}"/>
              </a:ext>
            </a:extLst>
          </p:cNvPr>
          <p:cNvGrpSpPr/>
          <p:nvPr userDrawn="1"/>
        </p:nvGrpSpPr>
        <p:grpSpPr>
          <a:xfrm>
            <a:off x="515938" y="760185"/>
            <a:ext cx="2080309" cy="584358"/>
            <a:chOff x="3190509" y="760185"/>
            <a:chExt cx="2080309" cy="58435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BE196C3-382F-47D0-B151-2D8279BDC671}"/>
                </a:ext>
              </a:extLst>
            </p:cNvPr>
            <p:cNvSpPr/>
            <p:nvPr userDrawn="1"/>
          </p:nvSpPr>
          <p:spPr>
            <a:xfrm>
              <a:off x="3190509" y="760185"/>
              <a:ext cx="2080309" cy="58435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20B9699-9223-4939-B8D2-E2F485DCEA98}"/>
                </a:ext>
              </a:extLst>
            </p:cNvPr>
            <p:cNvSpPr txBox="1"/>
            <p:nvPr userDrawn="1"/>
          </p:nvSpPr>
          <p:spPr>
            <a:xfrm>
              <a:off x="3194144" y="821677"/>
              <a:ext cx="2076674" cy="425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Partner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D9554DA-8D48-A743-8133-91946B03BF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61473" y="5375081"/>
            <a:ext cx="1113371" cy="111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5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E35FB2-EA64-4701-87C9-8F31AC262F71}"/>
              </a:ext>
            </a:extLst>
          </p:cNvPr>
          <p:cNvSpPr/>
          <p:nvPr userDrawn="1"/>
        </p:nvSpPr>
        <p:spPr>
          <a:xfrm>
            <a:off x="0" y="0"/>
            <a:ext cx="12191999" cy="12048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BEA072C-B272-48D4-8B06-014437A2F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0663" y="336953"/>
            <a:ext cx="8960503" cy="656254"/>
          </a:xfr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982274-F865-49E2-8CD5-232C3C7DA7FD}"/>
              </a:ext>
            </a:extLst>
          </p:cNvPr>
          <p:cNvSpPr/>
          <p:nvPr userDrawn="1"/>
        </p:nvSpPr>
        <p:spPr>
          <a:xfrm>
            <a:off x="0" y="6766560"/>
            <a:ext cx="12192000" cy="102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229D1F-89E5-8F40-9ABF-28DA89CA43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2893" y="5876011"/>
            <a:ext cx="691951" cy="69195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5DA08AC-9E22-F248-A953-F30818ED3F4D}"/>
              </a:ext>
            </a:extLst>
          </p:cNvPr>
          <p:cNvGrpSpPr/>
          <p:nvPr userDrawn="1"/>
        </p:nvGrpSpPr>
        <p:grpSpPr>
          <a:xfrm>
            <a:off x="400834" y="369548"/>
            <a:ext cx="2080309" cy="584358"/>
            <a:chOff x="3190509" y="760185"/>
            <a:chExt cx="2080309" cy="58435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454830-20B7-D542-9A49-9E1D10F6E86D}"/>
                </a:ext>
              </a:extLst>
            </p:cNvPr>
            <p:cNvSpPr/>
            <p:nvPr userDrawn="1"/>
          </p:nvSpPr>
          <p:spPr>
            <a:xfrm>
              <a:off x="3190509" y="760185"/>
              <a:ext cx="2080309" cy="58435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75D1D7-93BF-C24E-A363-EC613B45750C}"/>
                </a:ext>
              </a:extLst>
            </p:cNvPr>
            <p:cNvSpPr txBox="1"/>
            <p:nvPr userDrawn="1"/>
          </p:nvSpPr>
          <p:spPr>
            <a:xfrm>
              <a:off x="3194144" y="821677"/>
              <a:ext cx="2076674" cy="425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Partner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62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blur&#10;&#10;Description automatically generated">
            <a:extLst>
              <a:ext uri="{FF2B5EF4-FFF2-40B4-BE49-F238E27FC236}">
                <a16:creationId xmlns:a16="http://schemas.microsoft.com/office/drawing/2014/main" id="{7B48E780-8791-4C76-83BD-BBAB45323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9" r="23533"/>
          <a:stretch/>
        </p:blipFill>
        <p:spPr>
          <a:xfrm>
            <a:off x="0" y="-16814"/>
            <a:ext cx="12192000" cy="678337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94A8928-00F2-4F59-9602-A737A29CE652}"/>
              </a:ext>
            </a:extLst>
          </p:cNvPr>
          <p:cNvSpPr/>
          <p:nvPr userDrawn="1"/>
        </p:nvSpPr>
        <p:spPr>
          <a:xfrm>
            <a:off x="0" y="6766560"/>
            <a:ext cx="12192000" cy="102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3B0C1C5-16EB-8B43-A15C-0E9C61ACB6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61473" y="5375081"/>
            <a:ext cx="1113371" cy="111337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3CF0DECD-2DE4-1F41-BB03-99CE9CB28FF3}"/>
              </a:ext>
            </a:extLst>
          </p:cNvPr>
          <p:cNvGrpSpPr/>
          <p:nvPr userDrawn="1"/>
        </p:nvGrpSpPr>
        <p:grpSpPr>
          <a:xfrm>
            <a:off x="515938" y="760185"/>
            <a:ext cx="2080309" cy="584358"/>
            <a:chOff x="3190509" y="760185"/>
            <a:chExt cx="2080309" cy="58435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EC4751-D0B2-4844-B632-5FCA580C1733}"/>
                </a:ext>
              </a:extLst>
            </p:cNvPr>
            <p:cNvSpPr/>
            <p:nvPr userDrawn="1"/>
          </p:nvSpPr>
          <p:spPr>
            <a:xfrm>
              <a:off x="3190509" y="760185"/>
              <a:ext cx="2080309" cy="58435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02A0E7-B0B7-7149-8B1F-9676D3CD2113}"/>
                </a:ext>
              </a:extLst>
            </p:cNvPr>
            <p:cNvSpPr txBox="1"/>
            <p:nvPr userDrawn="1"/>
          </p:nvSpPr>
          <p:spPr>
            <a:xfrm>
              <a:off x="3194144" y="821677"/>
              <a:ext cx="2076674" cy="425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Partner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954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3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2" r:id="rId3"/>
    <p:sldLayoutId id="214748370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B860013-BA5F-44C2-89F5-06150BE9E9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Unlock Your Business Potential in the Cloud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627DF9E-CA02-47F6-90D3-FACFB94CA7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Innovation from &lt;partner name&gt; and AWS</a:t>
            </a:r>
          </a:p>
        </p:txBody>
      </p:sp>
    </p:spTree>
    <p:extLst>
      <p:ext uri="{BB962C8B-B14F-4D97-AF65-F5344CB8AC3E}">
        <p14:creationId xmlns:p14="http://schemas.microsoft.com/office/powerpoint/2010/main" val="314230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D9BF13B3-66A4-47FE-A0EA-F57AAD096A5C}"/>
              </a:ext>
            </a:extLst>
          </p:cNvPr>
          <p:cNvSpPr/>
          <p:nvPr/>
        </p:nvSpPr>
        <p:spPr>
          <a:xfrm>
            <a:off x="7756824" y="4549227"/>
            <a:ext cx="2692020" cy="685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EE87C52-5417-4A64-8E6E-8CE4D73C94EE}"/>
              </a:ext>
            </a:extLst>
          </p:cNvPr>
          <p:cNvSpPr/>
          <p:nvPr/>
        </p:nvSpPr>
        <p:spPr>
          <a:xfrm>
            <a:off x="1743156" y="4549227"/>
            <a:ext cx="2696776" cy="685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5B42010-38D4-432D-AD9C-2D56CD77999B}"/>
              </a:ext>
            </a:extLst>
          </p:cNvPr>
          <p:cNvSpPr/>
          <p:nvPr/>
        </p:nvSpPr>
        <p:spPr>
          <a:xfrm>
            <a:off x="4754981" y="4549228"/>
            <a:ext cx="2696775" cy="772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4C2F87-F9B6-463D-BB3E-8815CF92AC01}"/>
              </a:ext>
            </a:extLst>
          </p:cNvPr>
          <p:cNvSpPr/>
          <p:nvPr/>
        </p:nvSpPr>
        <p:spPr>
          <a:xfrm>
            <a:off x="1743156" y="4549229"/>
            <a:ext cx="2696775" cy="1307286"/>
          </a:xfrm>
          <a:prstGeom prst="rect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4B8DB-5B0E-43E3-AFE9-5BE76E42B7E8}"/>
              </a:ext>
            </a:extLst>
          </p:cNvPr>
          <p:cNvSpPr/>
          <p:nvPr/>
        </p:nvSpPr>
        <p:spPr>
          <a:xfrm>
            <a:off x="0" y="1185614"/>
            <a:ext cx="12206737" cy="26352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7CB19D2-809F-4167-A1C6-186C79AD7A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1292" y="336953"/>
            <a:ext cx="8989874" cy="656254"/>
          </a:xfrm>
        </p:spPr>
        <p:txBody>
          <a:bodyPr/>
          <a:lstStyle/>
          <a:p>
            <a:r>
              <a:rPr lang="en-US" dirty="0"/>
              <a:t>What's holding back your big ideas?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A904A-5599-4D20-81E8-964174C1FE34}"/>
              </a:ext>
            </a:extLst>
          </p:cNvPr>
          <p:cNvSpPr txBox="1"/>
          <p:nvPr/>
        </p:nvSpPr>
        <p:spPr>
          <a:xfrm>
            <a:off x="0" y="129916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Creative initiatives are abundant. In fact: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6EB3E0-9DA8-4EA8-89F4-E23634DF7E88}"/>
              </a:ext>
            </a:extLst>
          </p:cNvPr>
          <p:cNvSpPr txBox="1"/>
          <p:nvPr/>
        </p:nvSpPr>
        <p:spPr>
          <a:xfrm>
            <a:off x="0" y="3935232"/>
            <a:ext cx="12191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But big business ideas are often restrained by: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85912-644E-49BF-B1CD-78DD1B0E565A}"/>
              </a:ext>
            </a:extLst>
          </p:cNvPr>
          <p:cNvSpPr txBox="1"/>
          <p:nvPr/>
        </p:nvSpPr>
        <p:spPr>
          <a:xfrm>
            <a:off x="718457" y="6390419"/>
            <a:ext cx="69886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1 The Most Innovative Companies 2020, BCG, 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23087C-209E-4FF6-B7DE-50B1B38471E0}"/>
              </a:ext>
            </a:extLst>
          </p:cNvPr>
          <p:cNvSpPr/>
          <p:nvPr/>
        </p:nvSpPr>
        <p:spPr>
          <a:xfrm>
            <a:off x="4754981" y="4549228"/>
            <a:ext cx="2696775" cy="1307286"/>
          </a:xfrm>
          <a:prstGeom prst="rect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DE3135-50A9-4538-B33F-4CEEF134406E}"/>
              </a:ext>
            </a:extLst>
          </p:cNvPr>
          <p:cNvSpPr/>
          <p:nvPr/>
        </p:nvSpPr>
        <p:spPr>
          <a:xfrm>
            <a:off x="7756825" y="4549227"/>
            <a:ext cx="2696775" cy="1307286"/>
          </a:xfrm>
          <a:prstGeom prst="rect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343068-DB18-4F83-B634-83DDAD90005F}"/>
              </a:ext>
            </a:extLst>
          </p:cNvPr>
          <p:cNvSpPr txBox="1"/>
          <p:nvPr/>
        </p:nvSpPr>
        <p:spPr>
          <a:xfrm>
            <a:off x="2621119" y="2298731"/>
            <a:ext cx="3287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2/3rds of companies have innovation in their top-three management priorities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757874-6D2A-4A19-95A2-BDF6BB18C1C2}"/>
              </a:ext>
            </a:extLst>
          </p:cNvPr>
          <p:cNvSpPr txBox="1"/>
          <p:nvPr/>
        </p:nvSpPr>
        <p:spPr>
          <a:xfrm>
            <a:off x="8215333" y="2190695"/>
            <a:ext cx="3258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170% increase in average revenue of typical small yet highly innovative companies between 2005-2020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B0A772-6D35-4C7E-B01A-302E86BECB73}"/>
              </a:ext>
            </a:extLst>
          </p:cNvPr>
          <p:cNvSpPr txBox="1"/>
          <p:nvPr/>
        </p:nvSpPr>
        <p:spPr>
          <a:xfrm>
            <a:off x="2801292" y="4907158"/>
            <a:ext cx="124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Hefty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price tags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F6AC7F-A499-4C3A-B710-4EEFAF108E99}"/>
              </a:ext>
            </a:extLst>
          </p:cNvPr>
          <p:cNvSpPr txBox="1"/>
          <p:nvPr/>
        </p:nvSpPr>
        <p:spPr>
          <a:xfrm>
            <a:off x="5776453" y="4907158"/>
            <a:ext cx="165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Strict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budget limits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8DDE9B-9909-40EA-93EA-CAB464573097}"/>
              </a:ext>
            </a:extLst>
          </p:cNvPr>
          <p:cNvSpPr txBox="1"/>
          <p:nvPr/>
        </p:nvSpPr>
        <p:spPr>
          <a:xfrm>
            <a:off x="8630627" y="4907158"/>
            <a:ext cx="181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Lack of expertise/skills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B5312E-99F3-4FE3-8B8B-523DD5867AD0}"/>
              </a:ext>
            </a:extLst>
          </p:cNvPr>
          <p:cNvCxnSpPr/>
          <p:nvPr/>
        </p:nvCxnSpPr>
        <p:spPr>
          <a:xfrm>
            <a:off x="6165166" y="1918724"/>
            <a:ext cx="0" cy="17107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4320259-4D4A-4A28-91AF-2FEC05F7FE96}"/>
              </a:ext>
            </a:extLst>
          </p:cNvPr>
          <p:cNvGrpSpPr/>
          <p:nvPr/>
        </p:nvGrpSpPr>
        <p:grpSpPr>
          <a:xfrm>
            <a:off x="6588097" y="2116305"/>
            <a:ext cx="1419685" cy="1298231"/>
            <a:chOff x="6430825" y="2116305"/>
            <a:chExt cx="1419685" cy="129823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2C7A937-1741-479C-86D8-61D6F85A0304}"/>
                </a:ext>
              </a:extLst>
            </p:cNvPr>
            <p:cNvSpPr/>
            <p:nvPr/>
          </p:nvSpPr>
          <p:spPr>
            <a:xfrm>
              <a:off x="6445869" y="2208042"/>
              <a:ext cx="1117328" cy="1116961"/>
            </a:xfrm>
            <a:custGeom>
              <a:avLst/>
              <a:gdLst>
                <a:gd name="connsiteX0" fmla="*/ 660343 w 1117328"/>
                <a:gd name="connsiteY0" fmla="*/ 1116947 h 1116961"/>
                <a:gd name="connsiteX1" fmla="*/ 457058 w 1117328"/>
                <a:gd name="connsiteY1" fmla="*/ 1116947 h 1116961"/>
                <a:gd name="connsiteX2" fmla="*/ 457058 w 1117328"/>
                <a:gd name="connsiteY2" fmla="*/ 970172 h 1116961"/>
                <a:gd name="connsiteX3" fmla="*/ 339271 w 1117328"/>
                <a:gd name="connsiteY3" fmla="*/ 921002 h 1116961"/>
                <a:gd name="connsiteX4" fmla="*/ 235428 w 1117328"/>
                <a:gd name="connsiteY4" fmla="*/ 1024846 h 1116961"/>
                <a:gd name="connsiteX5" fmla="*/ 91954 w 1117328"/>
                <a:gd name="connsiteY5" fmla="*/ 881373 h 1116961"/>
                <a:gd name="connsiteX6" fmla="*/ 195798 w 1117328"/>
                <a:gd name="connsiteY6" fmla="*/ 777529 h 1116961"/>
                <a:gd name="connsiteX7" fmla="*/ 146628 w 1117328"/>
                <a:gd name="connsiteY7" fmla="*/ 659742 h 1116961"/>
                <a:gd name="connsiteX8" fmla="*/ -147 w 1117328"/>
                <a:gd name="connsiteY8" fmla="*/ 659742 h 1116961"/>
                <a:gd name="connsiteX9" fmla="*/ -147 w 1117328"/>
                <a:gd name="connsiteY9" fmla="*/ 457192 h 1116961"/>
                <a:gd name="connsiteX10" fmla="*/ 146628 w 1117328"/>
                <a:gd name="connsiteY10" fmla="*/ 457192 h 1116961"/>
                <a:gd name="connsiteX11" fmla="*/ 195798 w 1117328"/>
                <a:gd name="connsiteY11" fmla="*/ 339037 h 1116961"/>
                <a:gd name="connsiteX12" fmla="*/ 91954 w 1117328"/>
                <a:gd name="connsiteY12" fmla="*/ 235561 h 1116961"/>
                <a:gd name="connsiteX13" fmla="*/ 235428 w 1117328"/>
                <a:gd name="connsiteY13" fmla="*/ 91721 h 1116961"/>
                <a:gd name="connsiteX14" fmla="*/ 339271 w 1117328"/>
                <a:gd name="connsiteY14" fmla="*/ 195564 h 1116961"/>
                <a:gd name="connsiteX15" fmla="*/ 457058 w 1117328"/>
                <a:gd name="connsiteY15" fmla="*/ 146762 h 1116961"/>
                <a:gd name="connsiteX16" fmla="*/ 457058 w 1117328"/>
                <a:gd name="connsiteY16" fmla="*/ -14 h 1116961"/>
                <a:gd name="connsiteX17" fmla="*/ 660343 w 1117328"/>
                <a:gd name="connsiteY17" fmla="*/ -14 h 1116961"/>
                <a:gd name="connsiteX18" fmla="*/ 660343 w 1117328"/>
                <a:gd name="connsiteY18" fmla="*/ 146762 h 1116961"/>
                <a:gd name="connsiteX19" fmla="*/ 778130 w 1117328"/>
                <a:gd name="connsiteY19" fmla="*/ 195564 h 1116961"/>
                <a:gd name="connsiteX20" fmla="*/ 881607 w 1117328"/>
                <a:gd name="connsiteY20" fmla="*/ 91721 h 1116961"/>
                <a:gd name="connsiteX21" fmla="*/ 1025447 w 1117328"/>
                <a:gd name="connsiteY21" fmla="*/ 235561 h 1116961"/>
                <a:gd name="connsiteX22" fmla="*/ 921603 w 1117328"/>
                <a:gd name="connsiteY22" fmla="*/ 339037 h 1116961"/>
                <a:gd name="connsiteX23" fmla="*/ 970406 w 1117328"/>
                <a:gd name="connsiteY23" fmla="*/ 457192 h 1116961"/>
                <a:gd name="connsiteX24" fmla="*/ 1117181 w 1117328"/>
                <a:gd name="connsiteY24" fmla="*/ 457192 h 1116961"/>
                <a:gd name="connsiteX25" fmla="*/ 1117181 w 1117328"/>
                <a:gd name="connsiteY25" fmla="*/ 660109 h 1116961"/>
                <a:gd name="connsiteX26" fmla="*/ 970406 w 1117328"/>
                <a:gd name="connsiteY26" fmla="*/ 660109 h 1116961"/>
                <a:gd name="connsiteX27" fmla="*/ 921603 w 1117328"/>
                <a:gd name="connsiteY27" fmla="*/ 777896 h 1116961"/>
                <a:gd name="connsiteX28" fmla="*/ 1025447 w 1117328"/>
                <a:gd name="connsiteY28" fmla="*/ 881739 h 1116961"/>
                <a:gd name="connsiteX29" fmla="*/ 881607 w 1117328"/>
                <a:gd name="connsiteY29" fmla="*/ 1025213 h 1116961"/>
                <a:gd name="connsiteX30" fmla="*/ 778130 w 1117328"/>
                <a:gd name="connsiteY30" fmla="*/ 921369 h 1116961"/>
                <a:gd name="connsiteX31" fmla="*/ 660343 w 1117328"/>
                <a:gd name="connsiteY31" fmla="*/ 970539 h 1116961"/>
                <a:gd name="connsiteX32" fmla="*/ 482744 w 1117328"/>
                <a:gd name="connsiteY32" fmla="*/ 1091262 h 1116961"/>
                <a:gd name="connsiteX33" fmla="*/ 634657 w 1117328"/>
                <a:gd name="connsiteY33" fmla="*/ 1091262 h 1116961"/>
                <a:gd name="connsiteX34" fmla="*/ 634657 w 1117328"/>
                <a:gd name="connsiteY34" fmla="*/ 949990 h 1116961"/>
                <a:gd name="connsiteX35" fmla="*/ 644564 w 1117328"/>
                <a:gd name="connsiteY35" fmla="*/ 947789 h 1116961"/>
                <a:gd name="connsiteX36" fmla="*/ 772993 w 1117328"/>
                <a:gd name="connsiteY36" fmla="*/ 894582 h 1116961"/>
                <a:gd name="connsiteX37" fmla="*/ 781799 w 1117328"/>
                <a:gd name="connsiteY37" fmla="*/ 888711 h 1116961"/>
                <a:gd name="connsiteX38" fmla="*/ 881607 w 1117328"/>
                <a:gd name="connsiteY38" fmla="*/ 988886 h 1116961"/>
                <a:gd name="connsiteX39" fmla="*/ 989119 w 1117328"/>
                <a:gd name="connsiteY39" fmla="*/ 881739 h 1116961"/>
                <a:gd name="connsiteX40" fmla="*/ 888945 w 1117328"/>
                <a:gd name="connsiteY40" fmla="*/ 781565 h 1116961"/>
                <a:gd name="connsiteX41" fmla="*/ 894449 w 1117328"/>
                <a:gd name="connsiteY41" fmla="*/ 773126 h 1116961"/>
                <a:gd name="connsiteX42" fmla="*/ 947656 w 1117328"/>
                <a:gd name="connsiteY42" fmla="*/ 646165 h 1116961"/>
                <a:gd name="connsiteX43" fmla="*/ 949857 w 1117328"/>
                <a:gd name="connsiteY43" fmla="*/ 636258 h 1116961"/>
                <a:gd name="connsiteX44" fmla="*/ 1091496 w 1117328"/>
                <a:gd name="connsiteY44" fmla="*/ 636258 h 1116961"/>
                <a:gd name="connsiteX45" fmla="*/ 1091496 w 1117328"/>
                <a:gd name="connsiteY45" fmla="*/ 482877 h 1116961"/>
                <a:gd name="connsiteX46" fmla="*/ 949857 w 1117328"/>
                <a:gd name="connsiteY46" fmla="*/ 482877 h 1116961"/>
                <a:gd name="connsiteX47" fmla="*/ 947656 w 1117328"/>
                <a:gd name="connsiteY47" fmla="*/ 472603 h 1116961"/>
                <a:gd name="connsiteX48" fmla="*/ 894449 w 1117328"/>
                <a:gd name="connsiteY48" fmla="*/ 344175 h 1116961"/>
                <a:gd name="connsiteX49" fmla="*/ 888945 w 1117328"/>
                <a:gd name="connsiteY49" fmla="*/ 335368 h 1116961"/>
                <a:gd name="connsiteX50" fmla="*/ 989119 w 1117328"/>
                <a:gd name="connsiteY50" fmla="*/ 235561 h 1116961"/>
                <a:gd name="connsiteX51" fmla="*/ 881607 w 1117328"/>
                <a:gd name="connsiteY51" fmla="*/ 128048 h 1116961"/>
                <a:gd name="connsiteX52" fmla="*/ 781799 w 1117328"/>
                <a:gd name="connsiteY52" fmla="*/ 228222 h 1116961"/>
                <a:gd name="connsiteX53" fmla="*/ 772993 w 1117328"/>
                <a:gd name="connsiteY53" fmla="*/ 222718 h 1116961"/>
                <a:gd name="connsiteX54" fmla="*/ 645298 w 1117328"/>
                <a:gd name="connsiteY54" fmla="*/ 169145 h 1116961"/>
                <a:gd name="connsiteX55" fmla="*/ 635391 w 1117328"/>
                <a:gd name="connsiteY55" fmla="*/ 166943 h 1116961"/>
                <a:gd name="connsiteX56" fmla="*/ 635391 w 1117328"/>
                <a:gd name="connsiteY56" fmla="*/ 25672 h 1116961"/>
                <a:gd name="connsiteX57" fmla="*/ 483478 w 1117328"/>
                <a:gd name="connsiteY57" fmla="*/ 25672 h 1116961"/>
                <a:gd name="connsiteX58" fmla="*/ 483478 w 1117328"/>
                <a:gd name="connsiteY58" fmla="*/ 169145 h 1116961"/>
                <a:gd name="connsiteX59" fmla="*/ 473571 w 1117328"/>
                <a:gd name="connsiteY59" fmla="*/ 171346 h 1116961"/>
                <a:gd name="connsiteX60" fmla="*/ 345142 w 1117328"/>
                <a:gd name="connsiteY60" fmla="*/ 224553 h 1116961"/>
                <a:gd name="connsiteX61" fmla="*/ 336336 w 1117328"/>
                <a:gd name="connsiteY61" fmla="*/ 230057 h 1116961"/>
                <a:gd name="connsiteX62" fmla="*/ 236162 w 1117328"/>
                <a:gd name="connsiteY62" fmla="*/ 129882 h 1116961"/>
                <a:gd name="connsiteX63" fmla="*/ 129015 w 1117328"/>
                <a:gd name="connsiteY63" fmla="*/ 237395 h 1116961"/>
                <a:gd name="connsiteX64" fmla="*/ 229190 w 1117328"/>
                <a:gd name="connsiteY64" fmla="*/ 337203 h 1116961"/>
                <a:gd name="connsiteX65" fmla="*/ 223685 w 1117328"/>
                <a:gd name="connsiteY65" fmla="*/ 346009 h 1116961"/>
                <a:gd name="connsiteX66" fmla="*/ 170113 w 1117328"/>
                <a:gd name="connsiteY66" fmla="*/ 474438 h 1116961"/>
                <a:gd name="connsiteX67" fmla="*/ 167911 w 1117328"/>
                <a:gd name="connsiteY67" fmla="*/ 484712 h 1116961"/>
                <a:gd name="connsiteX68" fmla="*/ 26639 w 1117328"/>
                <a:gd name="connsiteY68" fmla="*/ 484712 h 1116961"/>
                <a:gd name="connsiteX69" fmla="*/ 26639 w 1117328"/>
                <a:gd name="connsiteY69" fmla="*/ 636258 h 1116961"/>
                <a:gd name="connsiteX70" fmla="*/ 168278 w 1117328"/>
                <a:gd name="connsiteY70" fmla="*/ 636258 h 1116961"/>
                <a:gd name="connsiteX71" fmla="*/ 168278 w 1117328"/>
                <a:gd name="connsiteY71" fmla="*/ 646165 h 1116961"/>
                <a:gd name="connsiteX72" fmla="*/ 221851 w 1117328"/>
                <a:gd name="connsiteY72" fmla="*/ 774960 h 1116961"/>
                <a:gd name="connsiteX73" fmla="*/ 227355 w 1117328"/>
                <a:gd name="connsiteY73" fmla="*/ 783400 h 1116961"/>
                <a:gd name="connsiteX74" fmla="*/ 127181 w 1117328"/>
                <a:gd name="connsiteY74" fmla="*/ 883574 h 1116961"/>
                <a:gd name="connsiteX75" fmla="*/ 234327 w 1117328"/>
                <a:gd name="connsiteY75" fmla="*/ 990720 h 1116961"/>
                <a:gd name="connsiteX76" fmla="*/ 334501 w 1117328"/>
                <a:gd name="connsiteY76" fmla="*/ 890546 h 1116961"/>
                <a:gd name="connsiteX77" fmla="*/ 343308 w 1117328"/>
                <a:gd name="connsiteY77" fmla="*/ 896417 h 1116961"/>
                <a:gd name="connsiteX78" fmla="*/ 471736 w 1117328"/>
                <a:gd name="connsiteY78" fmla="*/ 949623 h 1116961"/>
                <a:gd name="connsiteX79" fmla="*/ 481643 w 1117328"/>
                <a:gd name="connsiteY79" fmla="*/ 951825 h 111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117328" h="1116961">
                  <a:moveTo>
                    <a:pt x="660343" y="1116947"/>
                  </a:moveTo>
                  <a:lnTo>
                    <a:pt x="457058" y="1116947"/>
                  </a:lnTo>
                  <a:lnTo>
                    <a:pt x="457058" y="970172"/>
                  </a:lnTo>
                  <a:cubicBezTo>
                    <a:pt x="415521" y="959883"/>
                    <a:pt x="375782" y="943301"/>
                    <a:pt x="339271" y="921002"/>
                  </a:cubicBezTo>
                  <a:lnTo>
                    <a:pt x="235428" y="1024846"/>
                  </a:lnTo>
                  <a:lnTo>
                    <a:pt x="91954" y="881373"/>
                  </a:lnTo>
                  <a:lnTo>
                    <a:pt x="195798" y="777529"/>
                  </a:lnTo>
                  <a:cubicBezTo>
                    <a:pt x="173488" y="741004"/>
                    <a:pt x="156903" y="701283"/>
                    <a:pt x="146628" y="659742"/>
                  </a:cubicBezTo>
                  <a:lnTo>
                    <a:pt x="-147" y="659742"/>
                  </a:lnTo>
                  <a:lnTo>
                    <a:pt x="-147" y="457192"/>
                  </a:lnTo>
                  <a:lnTo>
                    <a:pt x="146628" y="457192"/>
                  </a:lnTo>
                  <a:cubicBezTo>
                    <a:pt x="156903" y="415537"/>
                    <a:pt x="173488" y="375695"/>
                    <a:pt x="195798" y="339037"/>
                  </a:cubicBezTo>
                  <a:lnTo>
                    <a:pt x="91954" y="235561"/>
                  </a:lnTo>
                  <a:lnTo>
                    <a:pt x="235428" y="91721"/>
                  </a:lnTo>
                  <a:lnTo>
                    <a:pt x="339271" y="195564"/>
                  </a:lnTo>
                  <a:cubicBezTo>
                    <a:pt x="375818" y="173379"/>
                    <a:pt x="415521" y="156922"/>
                    <a:pt x="457058" y="146762"/>
                  </a:cubicBezTo>
                  <a:lnTo>
                    <a:pt x="457058" y="-14"/>
                  </a:lnTo>
                  <a:lnTo>
                    <a:pt x="660343" y="-14"/>
                  </a:lnTo>
                  <a:lnTo>
                    <a:pt x="660343" y="146762"/>
                  </a:lnTo>
                  <a:cubicBezTo>
                    <a:pt x="701880" y="156922"/>
                    <a:pt x="741583" y="173379"/>
                    <a:pt x="778130" y="195564"/>
                  </a:cubicBezTo>
                  <a:lnTo>
                    <a:pt x="881607" y="91721"/>
                  </a:lnTo>
                  <a:lnTo>
                    <a:pt x="1025447" y="235561"/>
                  </a:lnTo>
                  <a:lnTo>
                    <a:pt x="921603" y="339037"/>
                  </a:lnTo>
                  <a:cubicBezTo>
                    <a:pt x="943839" y="375676"/>
                    <a:pt x="960315" y="415529"/>
                    <a:pt x="970406" y="457192"/>
                  </a:cubicBezTo>
                  <a:lnTo>
                    <a:pt x="1117181" y="457192"/>
                  </a:lnTo>
                  <a:lnTo>
                    <a:pt x="1117181" y="660109"/>
                  </a:lnTo>
                  <a:lnTo>
                    <a:pt x="970406" y="660109"/>
                  </a:lnTo>
                  <a:cubicBezTo>
                    <a:pt x="960241" y="701631"/>
                    <a:pt x="943803" y="741356"/>
                    <a:pt x="921603" y="777896"/>
                  </a:cubicBezTo>
                  <a:lnTo>
                    <a:pt x="1025447" y="881739"/>
                  </a:lnTo>
                  <a:lnTo>
                    <a:pt x="881607" y="1025213"/>
                  </a:lnTo>
                  <a:lnTo>
                    <a:pt x="778130" y="921369"/>
                  </a:lnTo>
                  <a:cubicBezTo>
                    <a:pt x="741619" y="943668"/>
                    <a:pt x="701880" y="960250"/>
                    <a:pt x="660343" y="970539"/>
                  </a:cubicBezTo>
                  <a:close/>
                  <a:moveTo>
                    <a:pt x="482744" y="1091262"/>
                  </a:moveTo>
                  <a:lnTo>
                    <a:pt x="634657" y="1091262"/>
                  </a:lnTo>
                  <a:lnTo>
                    <a:pt x="634657" y="949990"/>
                  </a:lnTo>
                  <a:lnTo>
                    <a:pt x="644564" y="947789"/>
                  </a:lnTo>
                  <a:cubicBezTo>
                    <a:pt x="690175" y="937716"/>
                    <a:pt x="733620" y="919707"/>
                    <a:pt x="772993" y="894582"/>
                  </a:cubicBezTo>
                  <a:lnTo>
                    <a:pt x="781799" y="888711"/>
                  </a:lnTo>
                  <a:lnTo>
                    <a:pt x="881607" y="988886"/>
                  </a:lnTo>
                  <a:lnTo>
                    <a:pt x="989119" y="881739"/>
                  </a:lnTo>
                  <a:lnTo>
                    <a:pt x="888945" y="781565"/>
                  </a:lnTo>
                  <a:lnTo>
                    <a:pt x="894449" y="773126"/>
                  </a:lnTo>
                  <a:cubicBezTo>
                    <a:pt x="919512" y="734271"/>
                    <a:pt x="937528" y="691287"/>
                    <a:pt x="947656" y="646165"/>
                  </a:cubicBezTo>
                  <a:lnTo>
                    <a:pt x="949857" y="636258"/>
                  </a:lnTo>
                  <a:lnTo>
                    <a:pt x="1091496" y="636258"/>
                  </a:lnTo>
                  <a:lnTo>
                    <a:pt x="1091496" y="482877"/>
                  </a:lnTo>
                  <a:lnTo>
                    <a:pt x="949857" y="482877"/>
                  </a:lnTo>
                  <a:lnTo>
                    <a:pt x="947656" y="472603"/>
                  </a:lnTo>
                  <a:cubicBezTo>
                    <a:pt x="937675" y="426978"/>
                    <a:pt x="919658" y="383488"/>
                    <a:pt x="894449" y="344175"/>
                  </a:cubicBezTo>
                  <a:lnTo>
                    <a:pt x="888945" y="335368"/>
                  </a:lnTo>
                  <a:lnTo>
                    <a:pt x="989119" y="235561"/>
                  </a:lnTo>
                  <a:lnTo>
                    <a:pt x="881607" y="128048"/>
                  </a:lnTo>
                  <a:lnTo>
                    <a:pt x="781799" y="228222"/>
                  </a:lnTo>
                  <a:lnTo>
                    <a:pt x="772993" y="222718"/>
                  </a:lnTo>
                  <a:cubicBezTo>
                    <a:pt x="733950" y="197395"/>
                    <a:pt x="690725" y="179250"/>
                    <a:pt x="645298" y="169145"/>
                  </a:cubicBezTo>
                  <a:lnTo>
                    <a:pt x="635391" y="166943"/>
                  </a:lnTo>
                  <a:lnTo>
                    <a:pt x="635391" y="25672"/>
                  </a:lnTo>
                  <a:lnTo>
                    <a:pt x="483478" y="25672"/>
                  </a:lnTo>
                  <a:lnTo>
                    <a:pt x="483478" y="169145"/>
                  </a:lnTo>
                  <a:lnTo>
                    <a:pt x="473571" y="171346"/>
                  </a:lnTo>
                  <a:cubicBezTo>
                    <a:pt x="427887" y="181195"/>
                    <a:pt x="384405" y="199219"/>
                    <a:pt x="345142" y="224553"/>
                  </a:cubicBezTo>
                  <a:lnTo>
                    <a:pt x="336336" y="230057"/>
                  </a:lnTo>
                  <a:lnTo>
                    <a:pt x="236162" y="129882"/>
                  </a:lnTo>
                  <a:lnTo>
                    <a:pt x="129015" y="237395"/>
                  </a:lnTo>
                  <a:lnTo>
                    <a:pt x="229190" y="337203"/>
                  </a:lnTo>
                  <a:lnTo>
                    <a:pt x="223685" y="346009"/>
                  </a:lnTo>
                  <a:cubicBezTo>
                    <a:pt x="198514" y="385393"/>
                    <a:pt x="180387" y="428849"/>
                    <a:pt x="170113" y="474438"/>
                  </a:cubicBezTo>
                  <a:lnTo>
                    <a:pt x="167911" y="484712"/>
                  </a:lnTo>
                  <a:lnTo>
                    <a:pt x="26639" y="484712"/>
                  </a:lnTo>
                  <a:lnTo>
                    <a:pt x="26639" y="636258"/>
                  </a:lnTo>
                  <a:lnTo>
                    <a:pt x="168278" y="636258"/>
                  </a:lnTo>
                  <a:lnTo>
                    <a:pt x="168278" y="646165"/>
                  </a:lnTo>
                  <a:cubicBezTo>
                    <a:pt x="178479" y="691893"/>
                    <a:pt x="196606" y="735485"/>
                    <a:pt x="221851" y="774960"/>
                  </a:cubicBezTo>
                  <a:lnTo>
                    <a:pt x="227355" y="783400"/>
                  </a:lnTo>
                  <a:lnTo>
                    <a:pt x="127181" y="883574"/>
                  </a:lnTo>
                  <a:lnTo>
                    <a:pt x="234327" y="990720"/>
                  </a:lnTo>
                  <a:lnTo>
                    <a:pt x="334501" y="890546"/>
                  </a:lnTo>
                  <a:lnTo>
                    <a:pt x="343308" y="896417"/>
                  </a:lnTo>
                  <a:cubicBezTo>
                    <a:pt x="382643" y="921600"/>
                    <a:pt x="426125" y="939617"/>
                    <a:pt x="471736" y="949623"/>
                  </a:cubicBezTo>
                  <a:lnTo>
                    <a:pt x="481643" y="951825"/>
                  </a:lnTo>
                  <a:close/>
                </a:path>
              </a:pathLst>
            </a:custGeom>
            <a:solidFill>
              <a:schemeClr val="bg1"/>
            </a:solidFill>
            <a:ln w="3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8600CAC-5033-4D3B-B7FD-0010445286BC}"/>
                </a:ext>
              </a:extLst>
            </p:cNvPr>
            <p:cNvGrpSpPr/>
            <p:nvPr/>
          </p:nvGrpSpPr>
          <p:grpSpPr>
            <a:xfrm>
              <a:off x="6738320" y="2500125"/>
              <a:ext cx="532794" cy="532794"/>
              <a:chOff x="6738320" y="2500125"/>
              <a:chExt cx="532794" cy="53279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2DF0BD9-FBF9-4A8F-AD7E-FB90290CDB11}"/>
                  </a:ext>
                </a:extLst>
              </p:cNvPr>
              <p:cNvSpPr/>
              <p:nvPr/>
            </p:nvSpPr>
            <p:spPr>
              <a:xfrm>
                <a:off x="6738320" y="2500125"/>
                <a:ext cx="532794" cy="532794"/>
              </a:xfrm>
              <a:custGeom>
                <a:avLst/>
                <a:gdLst>
                  <a:gd name="connsiteX0" fmla="*/ 266250 w 532794"/>
                  <a:gd name="connsiteY0" fmla="*/ 532781 h 532794"/>
                  <a:gd name="connsiteX1" fmla="*/ -147 w 532794"/>
                  <a:gd name="connsiteY1" fmla="*/ 266384 h 532794"/>
                  <a:gd name="connsiteX2" fmla="*/ 266250 w 532794"/>
                  <a:gd name="connsiteY2" fmla="*/ -14 h 532794"/>
                  <a:gd name="connsiteX3" fmla="*/ 532648 w 532794"/>
                  <a:gd name="connsiteY3" fmla="*/ 266384 h 532794"/>
                  <a:gd name="connsiteX4" fmla="*/ 266250 w 532794"/>
                  <a:gd name="connsiteY4" fmla="*/ 532781 h 532794"/>
                  <a:gd name="connsiteX5" fmla="*/ 266250 w 532794"/>
                  <a:gd name="connsiteY5" fmla="*/ 25672 h 532794"/>
                  <a:gd name="connsiteX6" fmla="*/ 25539 w 532794"/>
                  <a:gd name="connsiteY6" fmla="*/ 266384 h 532794"/>
                  <a:gd name="connsiteX7" fmla="*/ 266250 w 532794"/>
                  <a:gd name="connsiteY7" fmla="*/ 507095 h 532794"/>
                  <a:gd name="connsiteX8" fmla="*/ 506962 w 532794"/>
                  <a:gd name="connsiteY8" fmla="*/ 266384 h 532794"/>
                  <a:gd name="connsiteX9" fmla="*/ 266250 w 532794"/>
                  <a:gd name="connsiteY9" fmla="*/ 25672 h 53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2794" h="532794">
                    <a:moveTo>
                      <a:pt x="266250" y="532781"/>
                    </a:moveTo>
                    <a:cubicBezTo>
                      <a:pt x="119108" y="532781"/>
                      <a:pt x="-147" y="413511"/>
                      <a:pt x="-147" y="266384"/>
                    </a:cubicBezTo>
                    <a:cubicBezTo>
                      <a:pt x="-147" y="119256"/>
                      <a:pt x="119108" y="-14"/>
                      <a:pt x="266250" y="-14"/>
                    </a:cubicBezTo>
                    <a:cubicBezTo>
                      <a:pt x="413393" y="-14"/>
                      <a:pt x="532648" y="119256"/>
                      <a:pt x="532648" y="266384"/>
                    </a:cubicBezTo>
                    <a:cubicBezTo>
                      <a:pt x="532428" y="413427"/>
                      <a:pt x="413283" y="532579"/>
                      <a:pt x="266250" y="532781"/>
                    </a:cubicBezTo>
                    <a:close/>
                    <a:moveTo>
                      <a:pt x="266250" y="25672"/>
                    </a:moveTo>
                    <a:cubicBezTo>
                      <a:pt x="133308" y="25672"/>
                      <a:pt x="25539" y="133442"/>
                      <a:pt x="25539" y="266384"/>
                    </a:cubicBezTo>
                    <a:cubicBezTo>
                      <a:pt x="25539" y="399325"/>
                      <a:pt x="133308" y="507095"/>
                      <a:pt x="266250" y="507095"/>
                    </a:cubicBezTo>
                    <a:cubicBezTo>
                      <a:pt x="399192" y="507095"/>
                      <a:pt x="506962" y="399325"/>
                      <a:pt x="506962" y="266384"/>
                    </a:cubicBezTo>
                    <a:cubicBezTo>
                      <a:pt x="506742" y="133526"/>
                      <a:pt x="399119" y="25874"/>
                      <a:pt x="266250" y="256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66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33D1E92-B9BE-42D3-A22D-82FE05519F18}"/>
                  </a:ext>
                </a:extLst>
              </p:cNvPr>
              <p:cNvGrpSpPr/>
              <p:nvPr/>
            </p:nvGrpSpPr>
            <p:grpSpPr>
              <a:xfrm>
                <a:off x="6914817" y="2547827"/>
                <a:ext cx="179799" cy="437391"/>
                <a:chOff x="6914817" y="2547827"/>
                <a:chExt cx="179799" cy="437391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32621961-ADE2-40EA-8D05-434FAB489862}"/>
                    </a:ext>
                  </a:extLst>
                </p:cNvPr>
                <p:cNvSpPr/>
                <p:nvPr/>
              </p:nvSpPr>
              <p:spPr>
                <a:xfrm>
                  <a:off x="6914817" y="2601254"/>
                  <a:ext cx="179799" cy="326354"/>
                </a:xfrm>
                <a:custGeom>
                  <a:avLst/>
                  <a:gdLst>
                    <a:gd name="connsiteX0" fmla="*/ 90120 w 179799"/>
                    <a:gd name="connsiteY0" fmla="*/ 326341 h 326354"/>
                    <a:gd name="connsiteX1" fmla="*/ 954 w 179799"/>
                    <a:gd name="connsiteY1" fmla="*/ 237175 h 326354"/>
                    <a:gd name="connsiteX2" fmla="*/ 26639 w 179799"/>
                    <a:gd name="connsiteY2" fmla="*/ 237175 h 326354"/>
                    <a:gd name="connsiteX3" fmla="*/ 35813 w 179799"/>
                    <a:gd name="connsiteY3" fmla="*/ 269832 h 326354"/>
                    <a:gd name="connsiteX4" fmla="*/ 90120 w 179799"/>
                    <a:gd name="connsiteY4" fmla="*/ 300655 h 326354"/>
                    <a:gd name="connsiteX5" fmla="*/ 153967 w 179799"/>
                    <a:gd name="connsiteY5" fmla="*/ 237175 h 326354"/>
                    <a:gd name="connsiteX6" fmla="*/ 87551 w 179799"/>
                    <a:gd name="connsiteY6" fmla="*/ 172960 h 326354"/>
                    <a:gd name="connsiteX7" fmla="*/ -147 w 179799"/>
                    <a:gd name="connsiteY7" fmla="*/ 83794 h 326354"/>
                    <a:gd name="connsiteX8" fmla="*/ 94927 w 179799"/>
                    <a:gd name="connsiteY8" fmla="*/ 173 h 326354"/>
                    <a:gd name="connsiteX9" fmla="*/ 178552 w 179799"/>
                    <a:gd name="connsiteY9" fmla="*/ 83794 h 326354"/>
                    <a:gd name="connsiteX10" fmla="*/ 152866 w 179799"/>
                    <a:gd name="connsiteY10" fmla="*/ 83794 h 326354"/>
                    <a:gd name="connsiteX11" fmla="*/ 89019 w 179799"/>
                    <a:gd name="connsiteY11" fmla="*/ 20314 h 326354"/>
                    <a:gd name="connsiteX12" fmla="*/ 25539 w 179799"/>
                    <a:gd name="connsiteY12" fmla="*/ 83794 h 326354"/>
                    <a:gd name="connsiteX13" fmla="*/ 91954 w 179799"/>
                    <a:gd name="connsiteY13" fmla="*/ 147642 h 326354"/>
                    <a:gd name="connsiteX14" fmla="*/ 179653 w 179799"/>
                    <a:gd name="connsiteY14" fmla="*/ 237175 h 326354"/>
                    <a:gd name="connsiteX15" fmla="*/ 90487 w 179799"/>
                    <a:gd name="connsiteY15" fmla="*/ 326341 h 326354"/>
                    <a:gd name="connsiteX16" fmla="*/ 90120 w 179799"/>
                    <a:gd name="connsiteY16" fmla="*/ 326341 h 326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9799" h="326354">
                      <a:moveTo>
                        <a:pt x="90120" y="326341"/>
                      </a:moveTo>
                      <a:cubicBezTo>
                        <a:pt x="40950" y="326139"/>
                        <a:pt x="1137" y="286337"/>
                        <a:pt x="954" y="237175"/>
                      </a:cubicBezTo>
                      <a:lnTo>
                        <a:pt x="26639" y="237175"/>
                      </a:lnTo>
                      <a:cubicBezTo>
                        <a:pt x="26750" y="248682"/>
                        <a:pt x="29905" y="259958"/>
                        <a:pt x="35813" y="269832"/>
                      </a:cubicBezTo>
                      <a:cubicBezTo>
                        <a:pt x="47225" y="288968"/>
                        <a:pt x="67847" y="300684"/>
                        <a:pt x="90120" y="300655"/>
                      </a:cubicBezTo>
                      <a:cubicBezTo>
                        <a:pt x="125236" y="300655"/>
                        <a:pt x="153747" y="272294"/>
                        <a:pt x="153967" y="237175"/>
                      </a:cubicBezTo>
                      <a:cubicBezTo>
                        <a:pt x="153967" y="198279"/>
                        <a:pt x="117273" y="178464"/>
                        <a:pt x="87551" y="172960"/>
                      </a:cubicBezTo>
                      <a:cubicBezTo>
                        <a:pt x="39996" y="169684"/>
                        <a:pt x="2348" y="131416"/>
                        <a:pt x="-147" y="83794"/>
                      </a:cubicBezTo>
                      <a:cubicBezTo>
                        <a:pt x="3009" y="34448"/>
                        <a:pt x="45574" y="-2990"/>
                        <a:pt x="94927" y="173"/>
                      </a:cubicBezTo>
                      <a:cubicBezTo>
                        <a:pt x="139877" y="3053"/>
                        <a:pt x="175653" y="38859"/>
                        <a:pt x="178552" y="83794"/>
                      </a:cubicBezTo>
                      <a:lnTo>
                        <a:pt x="152866" y="83794"/>
                      </a:lnTo>
                      <a:cubicBezTo>
                        <a:pt x="152463" y="48759"/>
                        <a:pt x="124062" y="20512"/>
                        <a:pt x="89019" y="20314"/>
                      </a:cubicBezTo>
                      <a:cubicBezTo>
                        <a:pt x="53976" y="20314"/>
                        <a:pt x="25539" y="48733"/>
                        <a:pt x="25539" y="83794"/>
                      </a:cubicBezTo>
                      <a:cubicBezTo>
                        <a:pt x="28914" y="118536"/>
                        <a:pt x="57095" y="145634"/>
                        <a:pt x="91954" y="147642"/>
                      </a:cubicBezTo>
                      <a:cubicBezTo>
                        <a:pt x="139583" y="151094"/>
                        <a:pt x="177194" y="189484"/>
                        <a:pt x="179653" y="237175"/>
                      </a:cubicBezTo>
                      <a:cubicBezTo>
                        <a:pt x="179653" y="286422"/>
                        <a:pt x="139730" y="326341"/>
                        <a:pt x="90487" y="326341"/>
                      </a:cubicBezTo>
                      <a:cubicBezTo>
                        <a:pt x="90377" y="326341"/>
                        <a:pt x="90230" y="326341"/>
                        <a:pt x="90120" y="3263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66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2240FA79-CFF1-4FB4-AB16-90B55208D3FF}"/>
                    </a:ext>
                  </a:extLst>
                </p:cNvPr>
                <p:cNvSpPr/>
                <p:nvPr/>
              </p:nvSpPr>
              <p:spPr>
                <a:xfrm>
                  <a:off x="6960317" y="2547827"/>
                  <a:ext cx="25685" cy="68617"/>
                </a:xfrm>
                <a:custGeom>
                  <a:avLst/>
                  <a:gdLst>
                    <a:gd name="connsiteX0" fmla="*/ 0 w 25685"/>
                    <a:gd name="connsiteY0" fmla="*/ 0 h 68617"/>
                    <a:gd name="connsiteX1" fmla="*/ 25686 w 25685"/>
                    <a:gd name="connsiteY1" fmla="*/ 0 h 68617"/>
                    <a:gd name="connsiteX2" fmla="*/ 25686 w 25685"/>
                    <a:gd name="connsiteY2" fmla="*/ 68618 h 68617"/>
                    <a:gd name="connsiteX3" fmla="*/ 0 w 25685"/>
                    <a:gd name="connsiteY3" fmla="*/ 68618 h 68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685" h="68617">
                      <a:moveTo>
                        <a:pt x="0" y="0"/>
                      </a:moveTo>
                      <a:lnTo>
                        <a:pt x="25686" y="0"/>
                      </a:lnTo>
                      <a:lnTo>
                        <a:pt x="25686" y="68618"/>
                      </a:lnTo>
                      <a:lnTo>
                        <a:pt x="0" y="686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66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6523E740-1F8D-4952-A169-5E8B82DC45C7}"/>
                    </a:ext>
                  </a:extLst>
                </p:cNvPr>
                <p:cNvSpPr/>
                <p:nvPr/>
              </p:nvSpPr>
              <p:spPr>
                <a:xfrm>
                  <a:off x="6960317" y="2908895"/>
                  <a:ext cx="25685" cy="76323"/>
                </a:xfrm>
                <a:custGeom>
                  <a:avLst/>
                  <a:gdLst>
                    <a:gd name="connsiteX0" fmla="*/ 0 w 25685"/>
                    <a:gd name="connsiteY0" fmla="*/ 0 h 76323"/>
                    <a:gd name="connsiteX1" fmla="*/ 25686 w 25685"/>
                    <a:gd name="connsiteY1" fmla="*/ 0 h 76323"/>
                    <a:gd name="connsiteX2" fmla="*/ 25686 w 25685"/>
                    <a:gd name="connsiteY2" fmla="*/ 76323 h 76323"/>
                    <a:gd name="connsiteX3" fmla="*/ 0 w 25685"/>
                    <a:gd name="connsiteY3" fmla="*/ 76323 h 76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685" h="76323">
                      <a:moveTo>
                        <a:pt x="0" y="0"/>
                      </a:moveTo>
                      <a:lnTo>
                        <a:pt x="25686" y="0"/>
                      </a:lnTo>
                      <a:lnTo>
                        <a:pt x="25686" y="76323"/>
                      </a:lnTo>
                      <a:lnTo>
                        <a:pt x="0" y="7632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66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62DB992-B2CF-49E8-B497-A47E9865E16A}"/>
                    </a:ext>
                  </a:extLst>
                </p:cNvPr>
                <p:cNvSpPr/>
                <p:nvPr/>
              </p:nvSpPr>
              <p:spPr>
                <a:xfrm>
                  <a:off x="7023431" y="2547827"/>
                  <a:ext cx="25685" cy="69351"/>
                </a:xfrm>
                <a:custGeom>
                  <a:avLst/>
                  <a:gdLst>
                    <a:gd name="connsiteX0" fmla="*/ 0 w 25685"/>
                    <a:gd name="connsiteY0" fmla="*/ 0 h 69351"/>
                    <a:gd name="connsiteX1" fmla="*/ 25686 w 25685"/>
                    <a:gd name="connsiteY1" fmla="*/ 0 h 69351"/>
                    <a:gd name="connsiteX2" fmla="*/ 25686 w 25685"/>
                    <a:gd name="connsiteY2" fmla="*/ 69351 h 69351"/>
                    <a:gd name="connsiteX3" fmla="*/ 0 w 25685"/>
                    <a:gd name="connsiteY3" fmla="*/ 69351 h 69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685" h="69351">
                      <a:moveTo>
                        <a:pt x="0" y="0"/>
                      </a:moveTo>
                      <a:lnTo>
                        <a:pt x="25686" y="0"/>
                      </a:lnTo>
                      <a:lnTo>
                        <a:pt x="25686" y="69351"/>
                      </a:lnTo>
                      <a:lnTo>
                        <a:pt x="0" y="6935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66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AD8AE024-3D0C-4879-9FD4-E5BD9FBD0CEC}"/>
                    </a:ext>
                  </a:extLst>
                </p:cNvPr>
                <p:cNvSpPr/>
                <p:nvPr/>
              </p:nvSpPr>
              <p:spPr>
                <a:xfrm>
                  <a:off x="7023431" y="2909629"/>
                  <a:ext cx="25685" cy="75589"/>
                </a:xfrm>
                <a:custGeom>
                  <a:avLst/>
                  <a:gdLst>
                    <a:gd name="connsiteX0" fmla="*/ 0 w 25685"/>
                    <a:gd name="connsiteY0" fmla="*/ 0 h 75589"/>
                    <a:gd name="connsiteX1" fmla="*/ 25686 w 25685"/>
                    <a:gd name="connsiteY1" fmla="*/ 0 h 75589"/>
                    <a:gd name="connsiteX2" fmla="*/ 25686 w 25685"/>
                    <a:gd name="connsiteY2" fmla="*/ 75589 h 75589"/>
                    <a:gd name="connsiteX3" fmla="*/ 0 w 25685"/>
                    <a:gd name="connsiteY3" fmla="*/ 75589 h 75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685" h="75589">
                      <a:moveTo>
                        <a:pt x="0" y="0"/>
                      </a:moveTo>
                      <a:lnTo>
                        <a:pt x="25686" y="0"/>
                      </a:lnTo>
                      <a:lnTo>
                        <a:pt x="25686" y="75589"/>
                      </a:lnTo>
                      <a:lnTo>
                        <a:pt x="0" y="7558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66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12E75AF-2D5B-4DF6-87CB-DE9A0E3C4C2C}"/>
                  </a:ext>
                </a:extLst>
              </p:cNvPr>
              <p:cNvSpPr/>
              <p:nvPr/>
            </p:nvSpPr>
            <p:spPr>
              <a:xfrm>
                <a:off x="6799195" y="2630755"/>
                <a:ext cx="70855" cy="271901"/>
              </a:xfrm>
              <a:custGeom>
                <a:avLst/>
                <a:gdLst>
                  <a:gd name="connsiteX0" fmla="*/ 51261 w 70855"/>
                  <a:gd name="connsiteY0" fmla="*/ 271888 h 271901"/>
                  <a:gd name="connsiteX1" fmla="*/ 51261 w 70855"/>
                  <a:gd name="connsiteY1" fmla="*/ -14 h 271901"/>
                  <a:gd name="connsiteX2" fmla="*/ 70709 w 70855"/>
                  <a:gd name="connsiteY2" fmla="*/ 16865 h 271901"/>
                  <a:gd name="connsiteX3" fmla="*/ 70709 w 70855"/>
                  <a:gd name="connsiteY3" fmla="*/ 255008 h 27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55" h="271901">
                    <a:moveTo>
                      <a:pt x="51261" y="271888"/>
                    </a:moveTo>
                    <a:cubicBezTo>
                      <a:pt x="-17283" y="194210"/>
                      <a:pt x="-17283" y="77663"/>
                      <a:pt x="51261" y="-14"/>
                    </a:cubicBezTo>
                    <a:lnTo>
                      <a:pt x="70709" y="16865"/>
                    </a:lnTo>
                    <a:cubicBezTo>
                      <a:pt x="10604" y="84870"/>
                      <a:pt x="10604" y="187004"/>
                      <a:pt x="70709" y="25500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66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DF89CBB-4124-45B4-8592-8490E7AA4C64}"/>
                  </a:ext>
                </a:extLst>
              </p:cNvPr>
              <p:cNvSpPr/>
              <p:nvPr/>
            </p:nvSpPr>
            <p:spPr>
              <a:xfrm>
                <a:off x="7139383" y="2752946"/>
                <a:ext cx="70819" cy="149710"/>
              </a:xfrm>
              <a:custGeom>
                <a:avLst/>
                <a:gdLst>
                  <a:gd name="connsiteX0" fmla="*/ 19301 w 70819"/>
                  <a:gd name="connsiteY0" fmla="*/ 149697 h 149710"/>
                  <a:gd name="connsiteX1" fmla="*/ -147 w 70819"/>
                  <a:gd name="connsiteY1" fmla="*/ 132818 h 149710"/>
                  <a:gd name="connsiteX2" fmla="*/ 44986 w 70819"/>
                  <a:gd name="connsiteY2" fmla="*/ 13563 h 149710"/>
                  <a:gd name="connsiteX3" fmla="*/ 44986 w 70819"/>
                  <a:gd name="connsiteY3" fmla="*/ 1821 h 149710"/>
                  <a:gd name="connsiteX4" fmla="*/ 70672 w 70819"/>
                  <a:gd name="connsiteY4" fmla="*/ -14 h 149710"/>
                  <a:gd name="connsiteX5" fmla="*/ 70672 w 70819"/>
                  <a:gd name="connsiteY5" fmla="*/ 13563 h 149710"/>
                  <a:gd name="connsiteX6" fmla="*/ 19301 w 70819"/>
                  <a:gd name="connsiteY6" fmla="*/ 149697 h 14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819" h="149710">
                    <a:moveTo>
                      <a:pt x="19301" y="149697"/>
                    </a:moveTo>
                    <a:lnTo>
                      <a:pt x="-147" y="132818"/>
                    </a:lnTo>
                    <a:cubicBezTo>
                      <a:pt x="28915" y="99878"/>
                      <a:pt x="44950" y="57482"/>
                      <a:pt x="44986" y="13563"/>
                    </a:cubicBezTo>
                    <a:cubicBezTo>
                      <a:pt x="44986" y="9527"/>
                      <a:pt x="44986" y="5857"/>
                      <a:pt x="44986" y="1821"/>
                    </a:cubicBezTo>
                    <a:lnTo>
                      <a:pt x="70672" y="-14"/>
                    </a:lnTo>
                    <a:cubicBezTo>
                      <a:pt x="70672" y="4756"/>
                      <a:pt x="70672" y="9160"/>
                      <a:pt x="70672" y="13563"/>
                    </a:cubicBezTo>
                    <a:cubicBezTo>
                      <a:pt x="70709" y="63683"/>
                      <a:pt x="52435" y="112086"/>
                      <a:pt x="19301" y="1496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66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2564F6B-AA83-49A6-A4B4-6FFF13CBFB0E}"/>
                  </a:ext>
                </a:extLst>
              </p:cNvPr>
              <p:cNvSpPr/>
              <p:nvPr/>
            </p:nvSpPr>
            <p:spPr>
              <a:xfrm>
                <a:off x="7139751" y="2630755"/>
                <a:ext cx="61645" cy="82194"/>
              </a:xfrm>
              <a:custGeom>
                <a:avLst/>
                <a:gdLst>
                  <a:gd name="connsiteX0" fmla="*/ 36547 w 61645"/>
                  <a:gd name="connsiteY0" fmla="*/ 82180 h 82194"/>
                  <a:gd name="connsiteX1" fmla="*/ -147 w 61645"/>
                  <a:gd name="connsiteY1" fmla="*/ 16865 h 82194"/>
                  <a:gd name="connsiteX2" fmla="*/ 19301 w 61645"/>
                  <a:gd name="connsiteY2" fmla="*/ -14 h 82194"/>
                  <a:gd name="connsiteX3" fmla="*/ 61498 w 61645"/>
                  <a:gd name="connsiteY3" fmla="*/ 73374 h 82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645" h="82194">
                    <a:moveTo>
                      <a:pt x="36547" y="82180"/>
                    </a:moveTo>
                    <a:cubicBezTo>
                      <a:pt x="29025" y="58087"/>
                      <a:pt x="16512" y="35840"/>
                      <a:pt x="-147" y="16865"/>
                    </a:cubicBezTo>
                    <a:lnTo>
                      <a:pt x="19301" y="-14"/>
                    </a:lnTo>
                    <a:cubicBezTo>
                      <a:pt x="38234" y="21309"/>
                      <a:pt x="52582" y="46286"/>
                      <a:pt x="61498" y="733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66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3F9E3E5-67C4-4BE8-86F7-CAD593362CC3}"/>
                </a:ext>
              </a:extLst>
            </p:cNvPr>
            <p:cNvSpPr/>
            <p:nvPr/>
          </p:nvSpPr>
          <p:spPr>
            <a:xfrm>
              <a:off x="6655758" y="2417931"/>
              <a:ext cx="697183" cy="697183"/>
            </a:xfrm>
            <a:custGeom>
              <a:avLst/>
              <a:gdLst>
                <a:gd name="connsiteX0" fmla="*/ 348812 w 697183"/>
                <a:gd name="connsiteY0" fmla="*/ 697170 h 697183"/>
                <a:gd name="connsiteX1" fmla="*/ -147 w 697183"/>
                <a:gd name="connsiteY1" fmla="*/ 348945 h 697183"/>
                <a:gd name="connsiteX2" fmla="*/ 348078 w 697183"/>
                <a:gd name="connsiteY2" fmla="*/ -14 h 697183"/>
                <a:gd name="connsiteX3" fmla="*/ 697037 w 697183"/>
                <a:gd name="connsiteY3" fmla="*/ 348211 h 697183"/>
                <a:gd name="connsiteX4" fmla="*/ 697037 w 697183"/>
                <a:gd name="connsiteY4" fmla="*/ 348578 h 697183"/>
                <a:gd name="connsiteX5" fmla="*/ 348812 w 697183"/>
                <a:gd name="connsiteY5" fmla="*/ 697170 h 697183"/>
                <a:gd name="connsiteX6" fmla="*/ 348812 w 697183"/>
                <a:gd name="connsiteY6" fmla="*/ 26039 h 697183"/>
                <a:gd name="connsiteX7" fmla="*/ 25539 w 697183"/>
                <a:gd name="connsiteY7" fmla="*/ 348578 h 697183"/>
                <a:gd name="connsiteX8" fmla="*/ 348078 w 697183"/>
                <a:gd name="connsiteY8" fmla="*/ 671851 h 697183"/>
                <a:gd name="connsiteX9" fmla="*/ 671351 w 697183"/>
                <a:gd name="connsiteY9" fmla="*/ 349312 h 697183"/>
                <a:gd name="connsiteX10" fmla="*/ 671351 w 697183"/>
                <a:gd name="connsiteY10" fmla="*/ 348578 h 697183"/>
                <a:gd name="connsiteX11" fmla="*/ 348812 w 697183"/>
                <a:gd name="connsiteY11" fmla="*/ 26039 h 69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7183" h="697183">
                  <a:moveTo>
                    <a:pt x="348812" y="697170"/>
                  </a:moveTo>
                  <a:cubicBezTo>
                    <a:pt x="156279" y="697371"/>
                    <a:pt x="73" y="541467"/>
                    <a:pt x="-147" y="348945"/>
                  </a:cubicBezTo>
                  <a:cubicBezTo>
                    <a:pt x="-367" y="156423"/>
                    <a:pt x="155545" y="188"/>
                    <a:pt x="348078" y="-14"/>
                  </a:cubicBezTo>
                  <a:cubicBezTo>
                    <a:pt x="540611" y="-216"/>
                    <a:pt x="696816" y="155689"/>
                    <a:pt x="697037" y="348211"/>
                  </a:cubicBezTo>
                  <a:cubicBezTo>
                    <a:pt x="697037" y="348332"/>
                    <a:pt x="697037" y="348457"/>
                    <a:pt x="697037" y="348578"/>
                  </a:cubicBezTo>
                  <a:cubicBezTo>
                    <a:pt x="697037" y="540956"/>
                    <a:pt x="541198" y="696968"/>
                    <a:pt x="348812" y="697170"/>
                  </a:cubicBezTo>
                  <a:close/>
                  <a:moveTo>
                    <a:pt x="348812" y="26039"/>
                  </a:moveTo>
                  <a:cubicBezTo>
                    <a:pt x="170479" y="25837"/>
                    <a:pt x="25759" y="170242"/>
                    <a:pt x="25539" y="348578"/>
                  </a:cubicBezTo>
                  <a:cubicBezTo>
                    <a:pt x="25319" y="526914"/>
                    <a:pt x="169745" y="671649"/>
                    <a:pt x="348078" y="671851"/>
                  </a:cubicBezTo>
                  <a:cubicBezTo>
                    <a:pt x="526410" y="672053"/>
                    <a:pt x="671131" y="527648"/>
                    <a:pt x="671351" y="349312"/>
                  </a:cubicBezTo>
                  <a:cubicBezTo>
                    <a:pt x="671351" y="349066"/>
                    <a:pt x="671351" y="348824"/>
                    <a:pt x="671351" y="348578"/>
                  </a:cubicBezTo>
                  <a:cubicBezTo>
                    <a:pt x="671131" y="170528"/>
                    <a:pt x="526851" y="26241"/>
                    <a:pt x="348812" y="26039"/>
                  </a:cubicBezTo>
                  <a:close/>
                </a:path>
              </a:pathLst>
            </a:custGeom>
            <a:solidFill>
              <a:schemeClr val="bg1"/>
            </a:solidFill>
            <a:ln w="3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BFF06BB-B9E5-4D0B-BFC4-CC075EEA0A5C}"/>
                </a:ext>
              </a:extLst>
            </p:cNvPr>
            <p:cNvSpPr/>
            <p:nvPr/>
          </p:nvSpPr>
          <p:spPr>
            <a:xfrm>
              <a:off x="7443576" y="2297942"/>
              <a:ext cx="406934" cy="406200"/>
            </a:xfrm>
            <a:custGeom>
              <a:avLst/>
              <a:gdLst>
                <a:gd name="connsiteX0" fmla="*/ 246803 w 406934"/>
                <a:gd name="connsiteY0" fmla="*/ 406187 h 406200"/>
                <a:gd name="connsiteX1" fmla="*/ 161306 w 406934"/>
                <a:gd name="connsiteY1" fmla="*/ 406187 h 406200"/>
                <a:gd name="connsiteX2" fmla="*/ 161306 w 406934"/>
                <a:gd name="connsiteY2" fmla="*/ 352981 h 406200"/>
                <a:gd name="connsiteX3" fmla="*/ 129749 w 406934"/>
                <a:gd name="connsiteY3" fmla="*/ 340138 h 406200"/>
                <a:gd name="connsiteX4" fmla="*/ 93055 w 406934"/>
                <a:gd name="connsiteY4" fmla="*/ 376832 h 406200"/>
                <a:gd name="connsiteX5" fmla="*/ 31042 w 406934"/>
                <a:gd name="connsiteY5" fmla="*/ 314819 h 406200"/>
                <a:gd name="connsiteX6" fmla="*/ 67736 w 406934"/>
                <a:gd name="connsiteY6" fmla="*/ 278126 h 406200"/>
                <a:gd name="connsiteX7" fmla="*/ 54526 w 406934"/>
                <a:gd name="connsiteY7" fmla="*/ 246936 h 406200"/>
                <a:gd name="connsiteX8" fmla="*/ -147 w 406934"/>
                <a:gd name="connsiteY8" fmla="*/ 246936 h 406200"/>
                <a:gd name="connsiteX9" fmla="*/ -147 w 406934"/>
                <a:gd name="connsiteY9" fmla="*/ 159237 h 406200"/>
                <a:gd name="connsiteX10" fmla="*/ 53059 w 406934"/>
                <a:gd name="connsiteY10" fmla="*/ 159237 h 406200"/>
                <a:gd name="connsiteX11" fmla="*/ 66269 w 406934"/>
                <a:gd name="connsiteY11" fmla="*/ 127681 h 406200"/>
                <a:gd name="connsiteX12" fmla="*/ 29575 w 406934"/>
                <a:gd name="connsiteY12" fmla="*/ 90987 h 406200"/>
                <a:gd name="connsiteX13" fmla="*/ 91588 w 406934"/>
                <a:gd name="connsiteY13" fmla="*/ 28974 h 406200"/>
                <a:gd name="connsiteX14" fmla="*/ 128282 w 406934"/>
                <a:gd name="connsiteY14" fmla="*/ 65668 h 406200"/>
                <a:gd name="connsiteX15" fmla="*/ 159838 w 406934"/>
                <a:gd name="connsiteY15" fmla="*/ 52458 h 406200"/>
                <a:gd name="connsiteX16" fmla="*/ 159838 w 406934"/>
                <a:gd name="connsiteY16" fmla="*/ -14 h 406200"/>
                <a:gd name="connsiteX17" fmla="*/ 247169 w 406934"/>
                <a:gd name="connsiteY17" fmla="*/ -14 h 406200"/>
                <a:gd name="connsiteX18" fmla="*/ 247169 w 406934"/>
                <a:gd name="connsiteY18" fmla="*/ 52825 h 406200"/>
                <a:gd name="connsiteX19" fmla="*/ 278726 w 406934"/>
                <a:gd name="connsiteY19" fmla="*/ 66035 h 406200"/>
                <a:gd name="connsiteX20" fmla="*/ 315420 w 406934"/>
                <a:gd name="connsiteY20" fmla="*/ 29341 h 406200"/>
                <a:gd name="connsiteX21" fmla="*/ 377433 w 406934"/>
                <a:gd name="connsiteY21" fmla="*/ 91354 h 406200"/>
                <a:gd name="connsiteX22" fmla="*/ 340739 w 406934"/>
                <a:gd name="connsiteY22" fmla="*/ 128048 h 406200"/>
                <a:gd name="connsiteX23" fmla="*/ 353582 w 406934"/>
                <a:gd name="connsiteY23" fmla="*/ 159604 h 406200"/>
                <a:gd name="connsiteX24" fmla="*/ 406788 w 406934"/>
                <a:gd name="connsiteY24" fmla="*/ 159604 h 406200"/>
                <a:gd name="connsiteX25" fmla="*/ 406788 w 406934"/>
                <a:gd name="connsiteY25" fmla="*/ 247303 h 406200"/>
                <a:gd name="connsiteX26" fmla="*/ 353582 w 406934"/>
                <a:gd name="connsiteY26" fmla="*/ 247303 h 406200"/>
                <a:gd name="connsiteX27" fmla="*/ 340739 w 406934"/>
                <a:gd name="connsiteY27" fmla="*/ 278492 h 406200"/>
                <a:gd name="connsiteX28" fmla="*/ 377433 w 406934"/>
                <a:gd name="connsiteY28" fmla="*/ 315186 h 406200"/>
                <a:gd name="connsiteX29" fmla="*/ 315420 w 406934"/>
                <a:gd name="connsiteY29" fmla="*/ 377199 h 406200"/>
                <a:gd name="connsiteX30" fmla="*/ 278726 w 406934"/>
                <a:gd name="connsiteY30" fmla="*/ 340505 h 406200"/>
                <a:gd name="connsiteX31" fmla="*/ 247169 w 406934"/>
                <a:gd name="connsiteY31" fmla="*/ 353348 h 406200"/>
                <a:gd name="connsiteX32" fmla="*/ 185157 w 406934"/>
                <a:gd name="connsiteY32" fmla="*/ 380501 h 406200"/>
                <a:gd name="connsiteX33" fmla="*/ 221850 w 406934"/>
                <a:gd name="connsiteY33" fmla="*/ 380501 h 406200"/>
                <a:gd name="connsiteX34" fmla="*/ 221850 w 406934"/>
                <a:gd name="connsiteY34" fmla="*/ 332799 h 406200"/>
                <a:gd name="connsiteX35" fmla="*/ 232125 w 406934"/>
                <a:gd name="connsiteY35" fmla="*/ 330598 h 406200"/>
                <a:gd name="connsiteX36" fmla="*/ 274323 w 406934"/>
                <a:gd name="connsiteY36" fmla="*/ 312985 h 406200"/>
                <a:gd name="connsiteX37" fmla="*/ 282762 w 406934"/>
                <a:gd name="connsiteY37" fmla="*/ 307481 h 406200"/>
                <a:gd name="connsiteX38" fmla="*/ 316521 w 406934"/>
                <a:gd name="connsiteY38" fmla="*/ 341239 h 406200"/>
                <a:gd name="connsiteX39" fmla="*/ 342206 w 406934"/>
                <a:gd name="connsiteY39" fmla="*/ 315553 h 406200"/>
                <a:gd name="connsiteX40" fmla="*/ 308448 w 406934"/>
                <a:gd name="connsiteY40" fmla="*/ 281795 h 406200"/>
                <a:gd name="connsiteX41" fmla="*/ 313952 w 406934"/>
                <a:gd name="connsiteY41" fmla="*/ 273355 h 406200"/>
                <a:gd name="connsiteX42" fmla="*/ 331565 w 406934"/>
                <a:gd name="connsiteY42" fmla="*/ 231157 h 406200"/>
                <a:gd name="connsiteX43" fmla="*/ 333767 w 406934"/>
                <a:gd name="connsiteY43" fmla="*/ 221250 h 406200"/>
                <a:gd name="connsiteX44" fmla="*/ 381469 w 406934"/>
                <a:gd name="connsiteY44" fmla="*/ 221250 h 406200"/>
                <a:gd name="connsiteX45" fmla="*/ 381469 w 406934"/>
                <a:gd name="connsiteY45" fmla="*/ 184556 h 406200"/>
                <a:gd name="connsiteX46" fmla="*/ 333767 w 406934"/>
                <a:gd name="connsiteY46" fmla="*/ 184556 h 406200"/>
                <a:gd name="connsiteX47" fmla="*/ 331565 w 406934"/>
                <a:gd name="connsiteY47" fmla="*/ 174282 h 406200"/>
                <a:gd name="connsiteX48" fmla="*/ 313952 w 406934"/>
                <a:gd name="connsiteY48" fmla="*/ 132451 h 406200"/>
                <a:gd name="connsiteX49" fmla="*/ 308448 w 406934"/>
                <a:gd name="connsiteY49" fmla="*/ 123644 h 406200"/>
                <a:gd name="connsiteX50" fmla="*/ 342206 w 406934"/>
                <a:gd name="connsiteY50" fmla="*/ 89886 h 406200"/>
                <a:gd name="connsiteX51" fmla="*/ 316521 w 406934"/>
                <a:gd name="connsiteY51" fmla="*/ 64200 h 406200"/>
                <a:gd name="connsiteX52" fmla="*/ 282762 w 406934"/>
                <a:gd name="connsiteY52" fmla="*/ 97959 h 406200"/>
                <a:gd name="connsiteX53" fmla="*/ 274323 w 406934"/>
                <a:gd name="connsiteY53" fmla="*/ 92455 h 406200"/>
                <a:gd name="connsiteX54" fmla="*/ 232125 w 406934"/>
                <a:gd name="connsiteY54" fmla="*/ 75208 h 406200"/>
                <a:gd name="connsiteX55" fmla="*/ 221850 w 406934"/>
                <a:gd name="connsiteY55" fmla="*/ 73007 h 406200"/>
                <a:gd name="connsiteX56" fmla="*/ 221850 w 406934"/>
                <a:gd name="connsiteY56" fmla="*/ 25305 h 406200"/>
                <a:gd name="connsiteX57" fmla="*/ 185157 w 406934"/>
                <a:gd name="connsiteY57" fmla="*/ 25305 h 406200"/>
                <a:gd name="connsiteX58" fmla="*/ 185157 w 406934"/>
                <a:gd name="connsiteY58" fmla="*/ 73374 h 406200"/>
                <a:gd name="connsiteX59" fmla="*/ 174882 w 406934"/>
                <a:gd name="connsiteY59" fmla="*/ 75575 h 406200"/>
                <a:gd name="connsiteX60" fmla="*/ 133051 w 406934"/>
                <a:gd name="connsiteY60" fmla="*/ 92822 h 406200"/>
                <a:gd name="connsiteX61" fmla="*/ 124245 w 406934"/>
                <a:gd name="connsiteY61" fmla="*/ 98326 h 406200"/>
                <a:gd name="connsiteX62" fmla="*/ 90487 w 406934"/>
                <a:gd name="connsiteY62" fmla="*/ 64567 h 406200"/>
                <a:gd name="connsiteX63" fmla="*/ 64801 w 406934"/>
                <a:gd name="connsiteY63" fmla="*/ 90253 h 406200"/>
                <a:gd name="connsiteX64" fmla="*/ 98559 w 406934"/>
                <a:gd name="connsiteY64" fmla="*/ 124011 h 406200"/>
                <a:gd name="connsiteX65" fmla="*/ 93055 w 406934"/>
                <a:gd name="connsiteY65" fmla="*/ 132818 h 406200"/>
                <a:gd name="connsiteX66" fmla="*/ 75442 w 406934"/>
                <a:gd name="connsiteY66" fmla="*/ 174649 h 406200"/>
                <a:gd name="connsiteX67" fmla="*/ 73241 w 406934"/>
                <a:gd name="connsiteY67" fmla="*/ 184923 h 406200"/>
                <a:gd name="connsiteX68" fmla="*/ 25539 w 406934"/>
                <a:gd name="connsiteY68" fmla="*/ 184923 h 406200"/>
                <a:gd name="connsiteX69" fmla="*/ 25539 w 406934"/>
                <a:gd name="connsiteY69" fmla="*/ 221617 h 406200"/>
                <a:gd name="connsiteX70" fmla="*/ 73241 w 406934"/>
                <a:gd name="connsiteY70" fmla="*/ 221617 h 406200"/>
                <a:gd name="connsiteX71" fmla="*/ 75442 w 406934"/>
                <a:gd name="connsiteY71" fmla="*/ 231524 h 406200"/>
                <a:gd name="connsiteX72" fmla="*/ 93055 w 406934"/>
                <a:gd name="connsiteY72" fmla="*/ 273722 h 406200"/>
                <a:gd name="connsiteX73" fmla="*/ 98559 w 406934"/>
                <a:gd name="connsiteY73" fmla="*/ 282162 h 406200"/>
                <a:gd name="connsiteX74" fmla="*/ 64801 w 406934"/>
                <a:gd name="connsiteY74" fmla="*/ 315920 h 406200"/>
                <a:gd name="connsiteX75" fmla="*/ 90487 w 406934"/>
                <a:gd name="connsiteY75" fmla="*/ 341606 h 406200"/>
                <a:gd name="connsiteX76" fmla="*/ 124245 w 406934"/>
                <a:gd name="connsiteY76" fmla="*/ 307848 h 406200"/>
                <a:gd name="connsiteX77" fmla="*/ 133051 w 406934"/>
                <a:gd name="connsiteY77" fmla="*/ 313352 h 406200"/>
                <a:gd name="connsiteX78" fmla="*/ 174882 w 406934"/>
                <a:gd name="connsiteY78" fmla="*/ 330965 h 406200"/>
                <a:gd name="connsiteX79" fmla="*/ 185157 w 406934"/>
                <a:gd name="connsiteY79" fmla="*/ 333166 h 406200"/>
                <a:gd name="connsiteX80" fmla="*/ 203137 w 406934"/>
                <a:gd name="connsiteY80" fmla="*/ 286565 h 406200"/>
                <a:gd name="connsiteX81" fmla="*/ 119475 w 406934"/>
                <a:gd name="connsiteY81" fmla="*/ 202903 h 406200"/>
                <a:gd name="connsiteX82" fmla="*/ 203137 w 406934"/>
                <a:gd name="connsiteY82" fmla="*/ 119241 h 406200"/>
                <a:gd name="connsiteX83" fmla="*/ 286799 w 406934"/>
                <a:gd name="connsiteY83" fmla="*/ 202903 h 406200"/>
                <a:gd name="connsiteX84" fmla="*/ 203137 w 406934"/>
                <a:gd name="connsiteY84" fmla="*/ 286565 h 406200"/>
                <a:gd name="connsiteX85" fmla="*/ 203137 w 406934"/>
                <a:gd name="connsiteY85" fmla="*/ 144927 h 406200"/>
                <a:gd name="connsiteX86" fmla="*/ 145160 w 406934"/>
                <a:gd name="connsiteY86" fmla="*/ 202903 h 406200"/>
                <a:gd name="connsiteX87" fmla="*/ 203137 w 406934"/>
                <a:gd name="connsiteY87" fmla="*/ 260879 h 406200"/>
                <a:gd name="connsiteX88" fmla="*/ 261113 w 406934"/>
                <a:gd name="connsiteY88" fmla="*/ 202903 h 406200"/>
                <a:gd name="connsiteX89" fmla="*/ 203137 w 406934"/>
                <a:gd name="connsiteY89" fmla="*/ 144927 h 40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06934" h="406200">
                  <a:moveTo>
                    <a:pt x="246803" y="406187"/>
                  </a:moveTo>
                  <a:lnTo>
                    <a:pt x="161306" y="406187"/>
                  </a:lnTo>
                  <a:lnTo>
                    <a:pt x="161306" y="352981"/>
                  </a:lnTo>
                  <a:cubicBezTo>
                    <a:pt x="150298" y="350009"/>
                    <a:pt x="139693" y="345697"/>
                    <a:pt x="129749" y="340138"/>
                  </a:cubicBezTo>
                  <a:lnTo>
                    <a:pt x="93055" y="376832"/>
                  </a:lnTo>
                  <a:lnTo>
                    <a:pt x="31042" y="314819"/>
                  </a:lnTo>
                  <a:lnTo>
                    <a:pt x="67736" y="278126"/>
                  </a:lnTo>
                  <a:cubicBezTo>
                    <a:pt x="62269" y="268207"/>
                    <a:pt x="57866" y="257757"/>
                    <a:pt x="54526" y="246936"/>
                  </a:cubicBezTo>
                  <a:lnTo>
                    <a:pt x="-147" y="246936"/>
                  </a:lnTo>
                  <a:lnTo>
                    <a:pt x="-147" y="159237"/>
                  </a:lnTo>
                  <a:lnTo>
                    <a:pt x="53059" y="159237"/>
                  </a:lnTo>
                  <a:cubicBezTo>
                    <a:pt x="56398" y="148299"/>
                    <a:pt x="60801" y="137727"/>
                    <a:pt x="66269" y="127681"/>
                  </a:cubicBezTo>
                  <a:lnTo>
                    <a:pt x="29575" y="90987"/>
                  </a:lnTo>
                  <a:lnTo>
                    <a:pt x="91588" y="28974"/>
                  </a:lnTo>
                  <a:lnTo>
                    <a:pt x="128282" y="65668"/>
                  </a:lnTo>
                  <a:cubicBezTo>
                    <a:pt x="138299" y="60146"/>
                    <a:pt x="148866" y="55717"/>
                    <a:pt x="159838" y="52458"/>
                  </a:cubicBezTo>
                  <a:lnTo>
                    <a:pt x="159838" y="-14"/>
                  </a:lnTo>
                  <a:lnTo>
                    <a:pt x="247169" y="-14"/>
                  </a:lnTo>
                  <a:lnTo>
                    <a:pt x="247169" y="52825"/>
                  </a:lnTo>
                  <a:cubicBezTo>
                    <a:pt x="258141" y="56084"/>
                    <a:pt x="268709" y="60513"/>
                    <a:pt x="278726" y="66035"/>
                  </a:cubicBezTo>
                  <a:lnTo>
                    <a:pt x="315420" y="29341"/>
                  </a:lnTo>
                  <a:lnTo>
                    <a:pt x="377433" y="91354"/>
                  </a:lnTo>
                  <a:lnTo>
                    <a:pt x="340739" y="128048"/>
                  </a:lnTo>
                  <a:cubicBezTo>
                    <a:pt x="346096" y="138102"/>
                    <a:pt x="350389" y="148677"/>
                    <a:pt x="353582" y="159604"/>
                  </a:cubicBezTo>
                  <a:lnTo>
                    <a:pt x="406788" y="159604"/>
                  </a:lnTo>
                  <a:lnTo>
                    <a:pt x="406788" y="247303"/>
                  </a:lnTo>
                  <a:lnTo>
                    <a:pt x="353582" y="247303"/>
                  </a:lnTo>
                  <a:cubicBezTo>
                    <a:pt x="350389" y="258113"/>
                    <a:pt x="346096" y="268563"/>
                    <a:pt x="340739" y="278492"/>
                  </a:cubicBezTo>
                  <a:lnTo>
                    <a:pt x="377433" y="315186"/>
                  </a:lnTo>
                  <a:lnTo>
                    <a:pt x="315420" y="377199"/>
                  </a:lnTo>
                  <a:lnTo>
                    <a:pt x="278726" y="340505"/>
                  </a:lnTo>
                  <a:cubicBezTo>
                    <a:pt x="268782" y="346064"/>
                    <a:pt x="258178" y="350376"/>
                    <a:pt x="247169" y="353348"/>
                  </a:cubicBezTo>
                  <a:close/>
                  <a:moveTo>
                    <a:pt x="185157" y="380501"/>
                  </a:moveTo>
                  <a:lnTo>
                    <a:pt x="221850" y="380501"/>
                  </a:lnTo>
                  <a:lnTo>
                    <a:pt x="221850" y="332799"/>
                  </a:lnTo>
                  <a:lnTo>
                    <a:pt x="232125" y="330598"/>
                  </a:lnTo>
                  <a:cubicBezTo>
                    <a:pt x="247133" y="327292"/>
                    <a:pt x="261407" y="321325"/>
                    <a:pt x="274323" y="312985"/>
                  </a:cubicBezTo>
                  <a:lnTo>
                    <a:pt x="282762" y="307481"/>
                  </a:lnTo>
                  <a:lnTo>
                    <a:pt x="316521" y="341239"/>
                  </a:lnTo>
                  <a:lnTo>
                    <a:pt x="342206" y="315553"/>
                  </a:lnTo>
                  <a:lnTo>
                    <a:pt x="308448" y="281795"/>
                  </a:lnTo>
                  <a:lnTo>
                    <a:pt x="313952" y="273355"/>
                  </a:lnTo>
                  <a:cubicBezTo>
                    <a:pt x="322282" y="260454"/>
                    <a:pt x="328263" y="246162"/>
                    <a:pt x="331565" y="231157"/>
                  </a:cubicBezTo>
                  <a:lnTo>
                    <a:pt x="333767" y="221250"/>
                  </a:lnTo>
                  <a:lnTo>
                    <a:pt x="381469" y="221250"/>
                  </a:lnTo>
                  <a:lnTo>
                    <a:pt x="381469" y="184556"/>
                  </a:lnTo>
                  <a:lnTo>
                    <a:pt x="333767" y="184556"/>
                  </a:lnTo>
                  <a:lnTo>
                    <a:pt x="331565" y="174282"/>
                  </a:lnTo>
                  <a:cubicBezTo>
                    <a:pt x="328263" y="159395"/>
                    <a:pt x="322282" y="145224"/>
                    <a:pt x="313952" y="132451"/>
                  </a:cubicBezTo>
                  <a:lnTo>
                    <a:pt x="308448" y="123644"/>
                  </a:lnTo>
                  <a:lnTo>
                    <a:pt x="342206" y="89886"/>
                  </a:lnTo>
                  <a:lnTo>
                    <a:pt x="316521" y="64200"/>
                  </a:lnTo>
                  <a:lnTo>
                    <a:pt x="282762" y="97959"/>
                  </a:lnTo>
                  <a:lnTo>
                    <a:pt x="274323" y="92455"/>
                  </a:lnTo>
                  <a:cubicBezTo>
                    <a:pt x="261333" y="84382"/>
                    <a:pt x="247060" y="78551"/>
                    <a:pt x="232125" y="75208"/>
                  </a:cubicBezTo>
                  <a:lnTo>
                    <a:pt x="221850" y="73007"/>
                  </a:lnTo>
                  <a:lnTo>
                    <a:pt x="221850" y="25305"/>
                  </a:lnTo>
                  <a:lnTo>
                    <a:pt x="185157" y="25305"/>
                  </a:lnTo>
                  <a:lnTo>
                    <a:pt x="185157" y="73374"/>
                  </a:lnTo>
                  <a:lnTo>
                    <a:pt x="174882" y="75575"/>
                  </a:lnTo>
                  <a:cubicBezTo>
                    <a:pt x="160058" y="78856"/>
                    <a:pt x="145894" y="84690"/>
                    <a:pt x="133051" y="92822"/>
                  </a:cubicBezTo>
                  <a:lnTo>
                    <a:pt x="124245" y="98326"/>
                  </a:lnTo>
                  <a:lnTo>
                    <a:pt x="90487" y="64567"/>
                  </a:lnTo>
                  <a:lnTo>
                    <a:pt x="64801" y="90253"/>
                  </a:lnTo>
                  <a:lnTo>
                    <a:pt x="98559" y="124011"/>
                  </a:lnTo>
                  <a:lnTo>
                    <a:pt x="93055" y="132818"/>
                  </a:lnTo>
                  <a:cubicBezTo>
                    <a:pt x="84725" y="145591"/>
                    <a:pt x="78745" y="159762"/>
                    <a:pt x="75442" y="174649"/>
                  </a:cubicBezTo>
                  <a:lnTo>
                    <a:pt x="73241" y="184923"/>
                  </a:lnTo>
                  <a:lnTo>
                    <a:pt x="25539" y="184923"/>
                  </a:lnTo>
                  <a:lnTo>
                    <a:pt x="25539" y="221617"/>
                  </a:lnTo>
                  <a:lnTo>
                    <a:pt x="73241" y="221617"/>
                  </a:lnTo>
                  <a:lnTo>
                    <a:pt x="75442" y="231524"/>
                  </a:lnTo>
                  <a:cubicBezTo>
                    <a:pt x="78745" y="246528"/>
                    <a:pt x="84725" y="260821"/>
                    <a:pt x="93055" y="273722"/>
                  </a:cubicBezTo>
                  <a:lnTo>
                    <a:pt x="98559" y="282162"/>
                  </a:lnTo>
                  <a:lnTo>
                    <a:pt x="64801" y="315920"/>
                  </a:lnTo>
                  <a:lnTo>
                    <a:pt x="90487" y="341606"/>
                  </a:lnTo>
                  <a:lnTo>
                    <a:pt x="124245" y="307848"/>
                  </a:lnTo>
                  <a:lnTo>
                    <a:pt x="133051" y="313352"/>
                  </a:lnTo>
                  <a:cubicBezTo>
                    <a:pt x="145784" y="321747"/>
                    <a:pt x="159985" y="327717"/>
                    <a:pt x="174882" y="330965"/>
                  </a:cubicBezTo>
                  <a:lnTo>
                    <a:pt x="185157" y="333166"/>
                  </a:lnTo>
                  <a:close/>
                  <a:moveTo>
                    <a:pt x="203137" y="286565"/>
                  </a:moveTo>
                  <a:cubicBezTo>
                    <a:pt x="156939" y="286565"/>
                    <a:pt x="119475" y="249108"/>
                    <a:pt x="119475" y="202903"/>
                  </a:cubicBezTo>
                  <a:cubicBezTo>
                    <a:pt x="119475" y="156698"/>
                    <a:pt x="156939" y="119241"/>
                    <a:pt x="203137" y="119241"/>
                  </a:cubicBezTo>
                  <a:cubicBezTo>
                    <a:pt x="249334" y="119241"/>
                    <a:pt x="286799" y="156698"/>
                    <a:pt x="286799" y="202903"/>
                  </a:cubicBezTo>
                  <a:cubicBezTo>
                    <a:pt x="286799" y="249108"/>
                    <a:pt x="249334" y="286565"/>
                    <a:pt x="203137" y="286565"/>
                  </a:cubicBezTo>
                  <a:close/>
                  <a:moveTo>
                    <a:pt x="203137" y="144927"/>
                  </a:moveTo>
                  <a:cubicBezTo>
                    <a:pt x="171103" y="144927"/>
                    <a:pt x="145160" y="170884"/>
                    <a:pt x="145160" y="202903"/>
                  </a:cubicBezTo>
                  <a:cubicBezTo>
                    <a:pt x="145160" y="234922"/>
                    <a:pt x="171103" y="260879"/>
                    <a:pt x="203137" y="260879"/>
                  </a:cubicBezTo>
                  <a:cubicBezTo>
                    <a:pt x="235171" y="260879"/>
                    <a:pt x="261113" y="234922"/>
                    <a:pt x="261113" y="202903"/>
                  </a:cubicBezTo>
                  <a:cubicBezTo>
                    <a:pt x="261113" y="170884"/>
                    <a:pt x="235171" y="144927"/>
                    <a:pt x="203137" y="144927"/>
                  </a:cubicBezTo>
                  <a:close/>
                </a:path>
              </a:pathLst>
            </a:custGeom>
            <a:solidFill>
              <a:schemeClr val="bg1"/>
            </a:solidFill>
            <a:ln w="3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481BD38-D971-4261-83ED-AFF7413DA769}"/>
                </a:ext>
              </a:extLst>
            </p:cNvPr>
            <p:cNvSpPr/>
            <p:nvPr/>
          </p:nvSpPr>
          <p:spPr>
            <a:xfrm>
              <a:off x="7447245" y="2765055"/>
              <a:ext cx="206590" cy="458306"/>
            </a:xfrm>
            <a:custGeom>
              <a:avLst/>
              <a:gdLst>
                <a:gd name="connsiteX0" fmla="*/ 18200 w 206590"/>
                <a:gd name="connsiteY0" fmla="*/ 458292 h 458306"/>
                <a:gd name="connsiteX1" fmla="*/ -147 w 206590"/>
                <a:gd name="connsiteY1" fmla="*/ 440312 h 458306"/>
                <a:gd name="connsiteX2" fmla="*/ 180754 w 206590"/>
                <a:gd name="connsiteY2" fmla="*/ -14 h 458306"/>
                <a:gd name="connsiteX3" fmla="*/ 206440 w 206590"/>
                <a:gd name="connsiteY3" fmla="*/ -14 h 458306"/>
                <a:gd name="connsiteX4" fmla="*/ 18200 w 206590"/>
                <a:gd name="connsiteY4" fmla="*/ 458292 h 45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590" h="458306">
                  <a:moveTo>
                    <a:pt x="18200" y="458292"/>
                  </a:moveTo>
                  <a:lnTo>
                    <a:pt x="-147" y="440312"/>
                  </a:lnTo>
                  <a:cubicBezTo>
                    <a:pt x="116429" y="323516"/>
                    <a:pt x="181561" y="165006"/>
                    <a:pt x="180754" y="-14"/>
                  </a:cubicBezTo>
                  <a:lnTo>
                    <a:pt x="206440" y="-14"/>
                  </a:lnTo>
                  <a:cubicBezTo>
                    <a:pt x="207063" y="171699"/>
                    <a:pt x="139363" y="336604"/>
                    <a:pt x="18200" y="458292"/>
                  </a:cubicBezTo>
                  <a:close/>
                </a:path>
              </a:pathLst>
            </a:custGeom>
            <a:solidFill>
              <a:schemeClr val="accent2"/>
            </a:solidFill>
            <a:ln w="3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FA639DF-9CBF-44E5-B0F7-7D4F89042F34}"/>
                </a:ext>
              </a:extLst>
            </p:cNvPr>
            <p:cNvSpPr/>
            <p:nvPr/>
          </p:nvSpPr>
          <p:spPr>
            <a:xfrm>
              <a:off x="6592277" y="3247946"/>
              <a:ext cx="374644" cy="166590"/>
            </a:xfrm>
            <a:custGeom>
              <a:avLst/>
              <a:gdLst>
                <a:gd name="connsiteX0" fmla="*/ 373030 w 374644"/>
                <a:gd name="connsiteY0" fmla="*/ 166576 h 166590"/>
                <a:gd name="connsiteX1" fmla="*/ -147 w 374644"/>
                <a:gd name="connsiteY1" fmla="*/ 19801 h 166590"/>
                <a:gd name="connsiteX2" fmla="*/ 16366 w 374644"/>
                <a:gd name="connsiteY2" fmla="*/ -14 h 166590"/>
                <a:gd name="connsiteX3" fmla="*/ 374498 w 374644"/>
                <a:gd name="connsiteY3" fmla="*/ 140524 h 16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644" h="166590">
                  <a:moveTo>
                    <a:pt x="373030" y="166576"/>
                  </a:moveTo>
                  <a:cubicBezTo>
                    <a:pt x="236235" y="158313"/>
                    <a:pt x="105605" y="106930"/>
                    <a:pt x="-147" y="19801"/>
                  </a:cubicBezTo>
                  <a:lnTo>
                    <a:pt x="16366" y="-14"/>
                  </a:lnTo>
                  <a:cubicBezTo>
                    <a:pt x="117824" y="83615"/>
                    <a:pt x="243244" y="132829"/>
                    <a:pt x="374498" y="140524"/>
                  </a:cubicBezTo>
                  <a:close/>
                </a:path>
              </a:pathLst>
            </a:custGeom>
            <a:solidFill>
              <a:schemeClr val="accent2"/>
            </a:solidFill>
            <a:ln w="3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673B2BE-76BC-4B7D-B35F-980FF981D9C5}"/>
                </a:ext>
              </a:extLst>
            </p:cNvPr>
            <p:cNvSpPr/>
            <p:nvPr/>
          </p:nvSpPr>
          <p:spPr>
            <a:xfrm>
              <a:off x="6430825" y="3062275"/>
              <a:ext cx="59443" cy="75222"/>
            </a:xfrm>
            <a:custGeom>
              <a:avLst/>
              <a:gdLst>
                <a:gd name="connsiteX0" fmla="*/ 40950 w 59443"/>
                <a:gd name="connsiteY0" fmla="*/ 75209 h 75222"/>
                <a:gd name="connsiteX1" fmla="*/ -147 w 59443"/>
                <a:gd name="connsiteY1" fmla="*/ 12095 h 75222"/>
                <a:gd name="connsiteX2" fmla="*/ 22603 w 59443"/>
                <a:gd name="connsiteY2" fmla="*/ -14 h 75222"/>
                <a:gd name="connsiteX3" fmla="*/ 59297 w 59443"/>
                <a:gd name="connsiteY3" fmla="*/ 62366 h 7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43" h="75222">
                  <a:moveTo>
                    <a:pt x="40950" y="75209"/>
                  </a:moveTo>
                  <a:cubicBezTo>
                    <a:pt x="25979" y="55027"/>
                    <a:pt x="12255" y="33950"/>
                    <a:pt x="-147" y="12095"/>
                  </a:cubicBezTo>
                  <a:lnTo>
                    <a:pt x="22603" y="-14"/>
                  </a:lnTo>
                  <a:cubicBezTo>
                    <a:pt x="33575" y="21496"/>
                    <a:pt x="45831" y="42327"/>
                    <a:pt x="59297" y="62366"/>
                  </a:cubicBezTo>
                  <a:close/>
                </a:path>
              </a:pathLst>
            </a:custGeom>
            <a:solidFill>
              <a:schemeClr val="accent2"/>
            </a:solidFill>
            <a:ln w="3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160E08B-0F7D-4156-84E6-5B80B262CAFF}"/>
                </a:ext>
              </a:extLst>
            </p:cNvPr>
            <p:cNvSpPr/>
            <p:nvPr/>
          </p:nvSpPr>
          <p:spPr>
            <a:xfrm>
              <a:off x="6997378" y="2116305"/>
              <a:ext cx="466746" cy="209157"/>
            </a:xfrm>
            <a:custGeom>
              <a:avLst/>
              <a:gdLst>
                <a:gd name="connsiteX0" fmla="*/ 447885 w 466746"/>
                <a:gd name="connsiteY0" fmla="*/ 209144 h 209157"/>
                <a:gd name="connsiteX1" fmla="*/ 7558 w 466746"/>
                <a:gd name="connsiteY1" fmla="*/ 25675 h 209157"/>
                <a:gd name="connsiteX2" fmla="*/ -147 w 466746"/>
                <a:gd name="connsiteY2" fmla="*/ 25675 h 209157"/>
                <a:gd name="connsiteX3" fmla="*/ -147 w 466746"/>
                <a:gd name="connsiteY3" fmla="*/ -11 h 209157"/>
                <a:gd name="connsiteX4" fmla="*/ 7558 w 466746"/>
                <a:gd name="connsiteY4" fmla="*/ -11 h 209157"/>
                <a:gd name="connsiteX5" fmla="*/ 466599 w 466746"/>
                <a:gd name="connsiteY5" fmla="*/ 190063 h 20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46" h="209157">
                  <a:moveTo>
                    <a:pt x="447885" y="209144"/>
                  </a:moveTo>
                  <a:cubicBezTo>
                    <a:pt x="331456" y="91691"/>
                    <a:pt x="172938" y="25634"/>
                    <a:pt x="7558" y="25675"/>
                  </a:cubicBezTo>
                  <a:lnTo>
                    <a:pt x="-147" y="25675"/>
                  </a:lnTo>
                  <a:lnTo>
                    <a:pt x="-147" y="-11"/>
                  </a:lnTo>
                  <a:lnTo>
                    <a:pt x="7558" y="-11"/>
                  </a:lnTo>
                  <a:cubicBezTo>
                    <a:pt x="179836" y="-525"/>
                    <a:pt x="345105" y="67924"/>
                    <a:pt x="466599" y="190063"/>
                  </a:cubicBezTo>
                  <a:close/>
                </a:path>
              </a:pathLst>
            </a:custGeom>
            <a:solidFill>
              <a:schemeClr val="accent2"/>
            </a:solidFill>
            <a:ln w="3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665D5CE-E2F0-4815-9563-0B3E36C4FE0C}"/>
                </a:ext>
              </a:extLst>
            </p:cNvPr>
            <p:cNvSpPr/>
            <p:nvPr/>
          </p:nvSpPr>
          <p:spPr>
            <a:xfrm>
              <a:off x="7687223" y="2198135"/>
              <a:ext cx="30088" cy="25685"/>
            </a:xfrm>
            <a:custGeom>
              <a:avLst/>
              <a:gdLst>
                <a:gd name="connsiteX0" fmla="*/ 0 w 30088"/>
                <a:gd name="connsiteY0" fmla="*/ 0 h 25685"/>
                <a:gd name="connsiteX1" fmla="*/ 30089 w 30088"/>
                <a:gd name="connsiteY1" fmla="*/ 0 h 25685"/>
                <a:gd name="connsiteX2" fmla="*/ 30089 w 30088"/>
                <a:gd name="connsiteY2" fmla="*/ 25686 h 25685"/>
                <a:gd name="connsiteX3" fmla="*/ 0 w 30088"/>
                <a:gd name="connsiteY3" fmla="*/ 25686 h 2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88" h="25685">
                  <a:moveTo>
                    <a:pt x="0" y="0"/>
                  </a:moveTo>
                  <a:lnTo>
                    <a:pt x="30089" y="0"/>
                  </a:lnTo>
                  <a:lnTo>
                    <a:pt x="30089" y="25686"/>
                  </a:lnTo>
                  <a:lnTo>
                    <a:pt x="0" y="25686"/>
                  </a:lnTo>
                  <a:close/>
                </a:path>
              </a:pathLst>
            </a:custGeom>
            <a:solidFill>
              <a:schemeClr val="accent2"/>
            </a:solidFill>
            <a:ln w="3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D591306-C97F-43B8-B8EF-D0F043CA240B}"/>
                </a:ext>
              </a:extLst>
            </p:cNvPr>
            <p:cNvSpPr/>
            <p:nvPr/>
          </p:nvSpPr>
          <p:spPr>
            <a:xfrm>
              <a:off x="7577141" y="2198135"/>
              <a:ext cx="30088" cy="25685"/>
            </a:xfrm>
            <a:custGeom>
              <a:avLst/>
              <a:gdLst>
                <a:gd name="connsiteX0" fmla="*/ 0 w 30088"/>
                <a:gd name="connsiteY0" fmla="*/ 0 h 25685"/>
                <a:gd name="connsiteX1" fmla="*/ 30089 w 30088"/>
                <a:gd name="connsiteY1" fmla="*/ 0 h 25685"/>
                <a:gd name="connsiteX2" fmla="*/ 30089 w 30088"/>
                <a:gd name="connsiteY2" fmla="*/ 25686 h 25685"/>
                <a:gd name="connsiteX3" fmla="*/ 0 w 30088"/>
                <a:gd name="connsiteY3" fmla="*/ 25686 h 2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88" h="25685">
                  <a:moveTo>
                    <a:pt x="0" y="0"/>
                  </a:moveTo>
                  <a:lnTo>
                    <a:pt x="30089" y="0"/>
                  </a:lnTo>
                  <a:lnTo>
                    <a:pt x="30089" y="25686"/>
                  </a:lnTo>
                  <a:lnTo>
                    <a:pt x="0" y="25686"/>
                  </a:lnTo>
                  <a:close/>
                </a:path>
              </a:pathLst>
            </a:custGeom>
            <a:solidFill>
              <a:schemeClr val="accent2"/>
            </a:solidFill>
            <a:ln w="3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A00B3D-5866-450B-A170-D424D2D43AD5}"/>
              </a:ext>
            </a:extLst>
          </p:cNvPr>
          <p:cNvGrpSpPr/>
          <p:nvPr/>
        </p:nvGrpSpPr>
        <p:grpSpPr>
          <a:xfrm>
            <a:off x="1266924" y="2048423"/>
            <a:ext cx="1123943" cy="1415133"/>
            <a:chOff x="1266924" y="2048423"/>
            <a:chExt cx="1123943" cy="1415133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955A522-15BB-46F4-9380-2BE146139ACC}"/>
                </a:ext>
              </a:extLst>
            </p:cNvPr>
            <p:cNvSpPr/>
            <p:nvPr/>
          </p:nvSpPr>
          <p:spPr>
            <a:xfrm>
              <a:off x="1867111" y="2822424"/>
              <a:ext cx="207455" cy="280474"/>
            </a:xfrm>
            <a:custGeom>
              <a:avLst/>
              <a:gdLst>
                <a:gd name="connsiteX0" fmla="*/ 207455 w 207455"/>
                <a:gd name="connsiteY0" fmla="*/ 280474 h 280474"/>
                <a:gd name="connsiteX1" fmla="*/ 11942 w 207455"/>
                <a:gd name="connsiteY1" fmla="*/ 280474 h 280474"/>
                <a:gd name="connsiteX2" fmla="*/ 0 w 207455"/>
                <a:gd name="connsiteY2" fmla="*/ 1024 h 280474"/>
                <a:gd name="connsiteX3" fmla="*/ 23885 w 207455"/>
                <a:gd name="connsiteY3" fmla="*/ 0 h 280474"/>
                <a:gd name="connsiteX4" fmla="*/ 34803 w 207455"/>
                <a:gd name="connsiteY4" fmla="*/ 256589 h 280474"/>
                <a:gd name="connsiteX5" fmla="*/ 180500 w 207455"/>
                <a:gd name="connsiteY5" fmla="*/ 256589 h 280474"/>
                <a:gd name="connsiteX6" fmla="*/ 162757 w 207455"/>
                <a:gd name="connsiteY6" fmla="*/ 102363 h 280474"/>
                <a:gd name="connsiteX7" fmla="*/ 186300 w 207455"/>
                <a:gd name="connsiteY7" fmla="*/ 99633 h 280474"/>
                <a:gd name="connsiteX8" fmla="*/ 207455 w 207455"/>
                <a:gd name="connsiteY8" fmla="*/ 280474 h 28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455" h="280474">
                  <a:moveTo>
                    <a:pt x="207455" y="280474"/>
                  </a:moveTo>
                  <a:lnTo>
                    <a:pt x="11942" y="280474"/>
                  </a:lnTo>
                  <a:lnTo>
                    <a:pt x="0" y="1024"/>
                  </a:lnTo>
                  <a:lnTo>
                    <a:pt x="23885" y="0"/>
                  </a:lnTo>
                  <a:lnTo>
                    <a:pt x="34803" y="256589"/>
                  </a:lnTo>
                  <a:lnTo>
                    <a:pt x="180500" y="256589"/>
                  </a:lnTo>
                  <a:lnTo>
                    <a:pt x="162757" y="102363"/>
                  </a:lnTo>
                  <a:lnTo>
                    <a:pt x="186300" y="99633"/>
                  </a:lnTo>
                  <a:lnTo>
                    <a:pt x="207455" y="280474"/>
                  </a:ln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D39BB8-6AE2-4A39-A8FC-D6F2D344CC43}"/>
                </a:ext>
              </a:extLst>
            </p:cNvPr>
            <p:cNvSpPr/>
            <p:nvPr/>
          </p:nvSpPr>
          <p:spPr>
            <a:xfrm>
              <a:off x="1909757" y="2634481"/>
              <a:ext cx="132402" cy="166788"/>
            </a:xfrm>
            <a:custGeom>
              <a:avLst/>
              <a:gdLst>
                <a:gd name="connsiteX0" fmla="*/ 65995 w 132402"/>
                <a:gd name="connsiteY0" fmla="*/ 166592 h 166788"/>
                <a:gd name="connsiteX1" fmla="*/ 483 w 132402"/>
                <a:gd name="connsiteY1" fmla="*/ 75488 h 166788"/>
                <a:gd name="connsiteX2" fmla="*/ 56509 w 132402"/>
                <a:gd name="connsiteY2" fmla="*/ 490 h 166788"/>
                <a:gd name="connsiteX3" fmla="*/ 131507 w 132402"/>
                <a:gd name="connsiteY3" fmla="*/ 56517 h 166788"/>
                <a:gd name="connsiteX4" fmla="*/ 131507 w 132402"/>
                <a:gd name="connsiteY4" fmla="*/ 75488 h 166788"/>
                <a:gd name="connsiteX5" fmla="*/ 65995 w 132402"/>
                <a:gd name="connsiteY5" fmla="*/ 166592 h 166788"/>
                <a:gd name="connsiteX6" fmla="*/ 65995 w 132402"/>
                <a:gd name="connsiteY6" fmla="*/ 23625 h 166788"/>
                <a:gd name="connsiteX7" fmla="*/ 24367 w 132402"/>
                <a:gd name="connsiteY7" fmla="*/ 75488 h 166788"/>
                <a:gd name="connsiteX8" fmla="*/ 65995 w 132402"/>
                <a:gd name="connsiteY8" fmla="*/ 143730 h 166788"/>
                <a:gd name="connsiteX9" fmla="*/ 107622 w 132402"/>
                <a:gd name="connsiteY9" fmla="*/ 75488 h 166788"/>
                <a:gd name="connsiteX10" fmla="*/ 65995 w 132402"/>
                <a:gd name="connsiteY10" fmla="*/ 22942 h 16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402" h="166788">
                  <a:moveTo>
                    <a:pt x="65995" y="166592"/>
                  </a:moveTo>
                  <a:cubicBezTo>
                    <a:pt x="27438" y="166592"/>
                    <a:pt x="483" y="118481"/>
                    <a:pt x="483" y="75488"/>
                  </a:cubicBezTo>
                  <a:cubicBezTo>
                    <a:pt x="-4738" y="39320"/>
                    <a:pt x="20341" y="5745"/>
                    <a:pt x="56509" y="490"/>
                  </a:cubicBezTo>
                  <a:cubicBezTo>
                    <a:pt x="92712" y="-4730"/>
                    <a:pt x="126286" y="20349"/>
                    <a:pt x="131507" y="56517"/>
                  </a:cubicBezTo>
                  <a:cubicBezTo>
                    <a:pt x="132429" y="62830"/>
                    <a:pt x="132429" y="69210"/>
                    <a:pt x="131507" y="75488"/>
                  </a:cubicBezTo>
                  <a:cubicBezTo>
                    <a:pt x="131507" y="118481"/>
                    <a:pt x="104552" y="166592"/>
                    <a:pt x="65995" y="166592"/>
                  </a:cubicBezTo>
                  <a:close/>
                  <a:moveTo>
                    <a:pt x="65995" y="23625"/>
                  </a:moveTo>
                  <a:cubicBezTo>
                    <a:pt x="41428" y="23625"/>
                    <a:pt x="24367" y="45121"/>
                    <a:pt x="24367" y="75488"/>
                  </a:cubicBezTo>
                  <a:cubicBezTo>
                    <a:pt x="24367" y="105856"/>
                    <a:pt x="44498" y="143730"/>
                    <a:pt x="65995" y="143730"/>
                  </a:cubicBezTo>
                  <a:cubicBezTo>
                    <a:pt x="87491" y="143730"/>
                    <a:pt x="107622" y="109609"/>
                    <a:pt x="107622" y="75488"/>
                  </a:cubicBezTo>
                  <a:cubicBezTo>
                    <a:pt x="107622" y="41367"/>
                    <a:pt x="90562" y="22942"/>
                    <a:pt x="65995" y="22942"/>
                  </a:cubicBez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CB89F1B-FD9C-4D04-BDDE-5ED5E1E262CC}"/>
                </a:ext>
              </a:extLst>
            </p:cNvPr>
            <p:cNvSpPr/>
            <p:nvPr/>
          </p:nvSpPr>
          <p:spPr>
            <a:xfrm>
              <a:off x="1717320" y="2574365"/>
              <a:ext cx="383519" cy="560265"/>
            </a:xfrm>
            <a:custGeom>
              <a:avLst/>
              <a:gdLst>
                <a:gd name="connsiteX0" fmla="*/ 383519 w 383519"/>
                <a:gd name="connsiteY0" fmla="*/ 560266 h 560265"/>
                <a:gd name="connsiteX1" fmla="*/ 343257 w 383519"/>
                <a:gd name="connsiteY1" fmla="*/ 560266 h 560265"/>
                <a:gd name="connsiteX2" fmla="*/ 343257 w 383519"/>
                <a:gd name="connsiteY2" fmla="*/ 536381 h 560265"/>
                <a:gd name="connsiteX3" fmla="*/ 359293 w 383519"/>
                <a:gd name="connsiteY3" fmla="*/ 536381 h 560265"/>
                <a:gd name="connsiteX4" fmla="*/ 354517 w 383519"/>
                <a:gd name="connsiteY4" fmla="*/ 280474 h 560265"/>
                <a:gd name="connsiteX5" fmla="*/ 337115 w 383519"/>
                <a:gd name="connsiteY5" fmla="*/ 261025 h 560265"/>
                <a:gd name="connsiteX6" fmla="*/ 156956 w 383519"/>
                <a:gd name="connsiteY6" fmla="*/ 194831 h 560265"/>
                <a:gd name="connsiteX7" fmla="*/ 105775 w 383519"/>
                <a:gd name="connsiteY7" fmla="*/ 143649 h 560265"/>
                <a:gd name="connsiteX8" fmla="*/ 46405 w 383519"/>
                <a:gd name="connsiteY8" fmla="*/ 30709 h 560265"/>
                <a:gd name="connsiteX9" fmla="*/ 31050 w 383519"/>
                <a:gd name="connsiteY9" fmla="*/ 37533 h 560265"/>
                <a:gd name="connsiteX10" fmla="*/ 77796 w 383519"/>
                <a:gd name="connsiteY10" fmla="*/ 148085 h 560265"/>
                <a:gd name="connsiteX11" fmla="*/ 172311 w 383519"/>
                <a:gd name="connsiteY11" fmla="*/ 269555 h 560265"/>
                <a:gd name="connsiteX12" fmla="*/ 153544 w 383519"/>
                <a:gd name="connsiteY12" fmla="*/ 284227 h 560265"/>
                <a:gd name="connsiteX13" fmla="*/ 56982 w 383519"/>
                <a:gd name="connsiteY13" fmla="*/ 160368 h 560265"/>
                <a:gd name="connsiteX14" fmla="*/ 0 w 383519"/>
                <a:gd name="connsiteY14" fmla="*/ 24908 h 560265"/>
                <a:gd name="connsiteX15" fmla="*/ 56982 w 383519"/>
                <a:gd name="connsiteY15" fmla="*/ 0 h 560265"/>
                <a:gd name="connsiteX16" fmla="*/ 125224 w 383519"/>
                <a:gd name="connsiteY16" fmla="*/ 128977 h 560265"/>
                <a:gd name="connsiteX17" fmla="*/ 170264 w 383519"/>
                <a:gd name="connsiteY17" fmla="*/ 174017 h 560265"/>
                <a:gd name="connsiteX18" fmla="*/ 350763 w 383519"/>
                <a:gd name="connsiteY18" fmla="*/ 240553 h 560265"/>
                <a:gd name="connsiteX19" fmla="*/ 378401 w 383519"/>
                <a:gd name="connsiteY19" fmla="*/ 271261 h 560265"/>
                <a:gd name="connsiteX20" fmla="*/ 383519 w 383519"/>
                <a:gd name="connsiteY20" fmla="*/ 560266 h 56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3519" h="560265">
                  <a:moveTo>
                    <a:pt x="383519" y="560266"/>
                  </a:moveTo>
                  <a:lnTo>
                    <a:pt x="343257" y="560266"/>
                  </a:lnTo>
                  <a:lnTo>
                    <a:pt x="343257" y="536381"/>
                  </a:lnTo>
                  <a:lnTo>
                    <a:pt x="359293" y="536381"/>
                  </a:lnTo>
                  <a:lnTo>
                    <a:pt x="354517" y="280474"/>
                  </a:lnTo>
                  <a:lnTo>
                    <a:pt x="337115" y="261025"/>
                  </a:lnTo>
                  <a:lnTo>
                    <a:pt x="156956" y="194831"/>
                  </a:lnTo>
                  <a:lnTo>
                    <a:pt x="105775" y="143649"/>
                  </a:lnTo>
                  <a:lnTo>
                    <a:pt x="46405" y="30709"/>
                  </a:lnTo>
                  <a:lnTo>
                    <a:pt x="31050" y="37533"/>
                  </a:lnTo>
                  <a:lnTo>
                    <a:pt x="77796" y="148085"/>
                  </a:lnTo>
                  <a:lnTo>
                    <a:pt x="172311" y="269555"/>
                  </a:lnTo>
                  <a:lnTo>
                    <a:pt x="153544" y="284227"/>
                  </a:lnTo>
                  <a:lnTo>
                    <a:pt x="56982" y="160368"/>
                  </a:lnTo>
                  <a:lnTo>
                    <a:pt x="0" y="24908"/>
                  </a:lnTo>
                  <a:lnTo>
                    <a:pt x="56982" y="0"/>
                  </a:lnTo>
                  <a:lnTo>
                    <a:pt x="125224" y="128977"/>
                  </a:lnTo>
                  <a:lnTo>
                    <a:pt x="170264" y="174017"/>
                  </a:lnTo>
                  <a:lnTo>
                    <a:pt x="350763" y="240553"/>
                  </a:lnTo>
                  <a:lnTo>
                    <a:pt x="378401" y="271261"/>
                  </a:lnTo>
                  <a:lnTo>
                    <a:pt x="383519" y="560266"/>
                  </a:ln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E738F58-0260-4D3A-B27A-AB90FF1A6E2D}"/>
                </a:ext>
              </a:extLst>
            </p:cNvPr>
            <p:cNvSpPr/>
            <p:nvPr/>
          </p:nvSpPr>
          <p:spPr>
            <a:xfrm>
              <a:off x="1293538" y="2822424"/>
              <a:ext cx="206772" cy="280474"/>
            </a:xfrm>
            <a:custGeom>
              <a:avLst/>
              <a:gdLst>
                <a:gd name="connsiteX0" fmla="*/ 195172 w 206772"/>
                <a:gd name="connsiteY0" fmla="*/ 280474 h 280474"/>
                <a:gd name="connsiteX1" fmla="*/ 0 w 206772"/>
                <a:gd name="connsiteY1" fmla="*/ 280474 h 280474"/>
                <a:gd name="connsiteX2" fmla="*/ 13990 w 206772"/>
                <a:gd name="connsiteY2" fmla="*/ 99974 h 280474"/>
                <a:gd name="connsiteX3" fmla="*/ 37874 w 206772"/>
                <a:gd name="connsiteY3" fmla="*/ 102022 h 280474"/>
                <a:gd name="connsiteX4" fmla="*/ 25932 w 206772"/>
                <a:gd name="connsiteY4" fmla="*/ 256589 h 280474"/>
                <a:gd name="connsiteX5" fmla="*/ 172311 w 206772"/>
                <a:gd name="connsiteY5" fmla="*/ 256589 h 280474"/>
                <a:gd name="connsiteX6" fmla="*/ 182888 w 206772"/>
                <a:gd name="connsiteY6" fmla="*/ 0 h 280474"/>
                <a:gd name="connsiteX7" fmla="*/ 206773 w 206772"/>
                <a:gd name="connsiteY7" fmla="*/ 1024 h 280474"/>
                <a:gd name="connsiteX8" fmla="*/ 195172 w 206772"/>
                <a:gd name="connsiteY8" fmla="*/ 280474 h 28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772" h="280474">
                  <a:moveTo>
                    <a:pt x="195172" y="280474"/>
                  </a:moveTo>
                  <a:lnTo>
                    <a:pt x="0" y="280474"/>
                  </a:lnTo>
                  <a:lnTo>
                    <a:pt x="13990" y="99974"/>
                  </a:lnTo>
                  <a:lnTo>
                    <a:pt x="37874" y="102022"/>
                  </a:lnTo>
                  <a:lnTo>
                    <a:pt x="25932" y="256589"/>
                  </a:lnTo>
                  <a:lnTo>
                    <a:pt x="172311" y="256589"/>
                  </a:lnTo>
                  <a:lnTo>
                    <a:pt x="182888" y="0"/>
                  </a:lnTo>
                  <a:lnTo>
                    <a:pt x="206773" y="1024"/>
                  </a:lnTo>
                  <a:lnTo>
                    <a:pt x="195172" y="280474"/>
                  </a:ln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E03528A-EA92-4D0D-AA2D-ADE768BFBDCF}"/>
                </a:ext>
              </a:extLst>
            </p:cNvPr>
            <p:cNvSpPr/>
            <p:nvPr/>
          </p:nvSpPr>
          <p:spPr>
            <a:xfrm>
              <a:off x="1292173" y="3090955"/>
              <a:ext cx="199607" cy="372259"/>
            </a:xfrm>
            <a:custGeom>
              <a:avLst/>
              <a:gdLst>
                <a:gd name="connsiteX0" fmla="*/ 199608 w 199607"/>
                <a:gd name="connsiteY0" fmla="*/ 372259 h 372259"/>
                <a:gd name="connsiteX1" fmla="*/ 115670 w 199607"/>
                <a:gd name="connsiteY1" fmla="*/ 372259 h 372259"/>
                <a:gd name="connsiteX2" fmla="*/ 99292 w 199607"/>
                <a:gd name="connsiteY2" fmla="*/ 181523 h 372259"/>
                <a:gd name="connsiteX3" fmla="*/ 83938 w 199607"/>
                <a:gd name="connsiteY3" fmla="*/ 372259 h 372259"/>
                <a:gd name="connsiteX4" fmla="*/ 0 w 199607"/>
                <a:gd name="connsiteY4" fmla="*/ 372259 h 372259"/>
                <a:gd name="connsiteX5" fmla="*/ 3071 w 199607"/>
                <a:gd name="connsiteY5" fmla="*/ 0 h 372259"/>
                <a:gd name="connsiteX6" fmla="*/ 26956 w 199607"/>
                <a:gd name="connsiteY6" fmla="*/ 0 h 372259"/>
                <a:gd name="connsiteX7" fmla="*/ 23885 w 199607"/>
                <a:gd name="connsiteY7" fmla="*/ 348375 h 372259"/>
                <a:gd name="connsiteX8" fmla="*/ 61759 w 199607"/>
                <a:gd name="connsiteY8" fmla="*/ 348375 h 372259"/>
                <a:gd name="connsiteX9" fmla="*/ 83596 w 199607"/>
                <a:gd name="connsiteY9" fmla="*/ 80184 h 372259"/>
                <a:gd name="connsiteX10" fmla="*/ 114305 w 199607"/>
                <a:gd name="connsiteY10" fmla="*/ 80184 h 372259"/>
                <a:gd name="connsiteX11" fmla="*/ 137849 w 199607"/>
                <a:gd name="connsiteY11" fmla="*/ 348375 h 372259"/>
                <a:gd name="connsiteX12" fmla="*/ 175382 w 199607"/>
                <a:gd name="connsiteY12" fmla="*/ 348375 h 372259"/>
                <a:gd name="connsiteX13" fmla="*/ 170946 w 199607"/>
                <a:gd name="connsiteY13" fmla="*/ 341 h 372259"/>
                <a:gd name="connsiteX14" fmla="*/ 194831 w 199607"/>
                <a:gd name="connsiteY14" fmla="*/ 0 h 372259"/>
                <a:gd name="connsiteX15" fmla="*/ 199608 w 199607"/>
                <a:gd name="connsiteY15" fmla="*/ 372259 h 37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9607" h="372259">
                  <a:moveTo>
                    <a:pt x="199608" y="372259"/>
                  </a:moveTo>
                  <a:lnTo>
                    <a:pt x="115670" y="372259"/>
                  </a:lnTo>
                  <a:lnTo>
                    <a:pt x="99292" y="181523"/>
                  </a:lnTo>
                  <a:lnTo>
                    <a:pt x="83938" y="372259"/>
                  </a:lnTo>
                  <a:lnTo>
                    <a:pt x="0" y="372259"/>
                  </a:lnTo>
                  <a:lnTo>
                    <a:pt x="3071" y="0"/>
                  </a:lnTo>
                  <a:lnTo>
                    <a:pt x="26956" y="0"/>
                  </a:lnTo>
                  <a:lnTo>
                    <a:pt x="23885" y="348375"/>
                  </a:lnTo>
                  <a:lnTo>
                    <a:pt x="61759" y="348375"/>
                  </a:lnTo>
                  <a:lnTo>
                    <a:pt x="83596" y="80184"/>
                  </a:lnTo>
                  <a:lnTo>
                    <a:pt x="114305" y="80184"/>
                  </a:lnTo>
                  <a:lnTo>
                    <a:pt x="137849" y="348375"/>
                  </a:lnTo>
                  <a:lnTo>
                    <a:pt x="175382" y="348375"/>
                  </a:lnTo>
                  <a:lnTo>
                    <a:pt x="170946" y="341"/>
                  </a:lnTo>
                  <a:lnTo>
                    <a:pt x="194831" y="0"/>
                  </a:lnTo>
                  <a:lnTo>
                    <a:pt x="199608" y="372259"/>
                  </a:ln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CE06E54-6C95-4220-8F5A-6B2D38D29785}"/>
                </a:ext>
              </a:extLst>
            </p:cNvPr>
            <p:cNvSpPr/>
            <p:nvPr/>
          </p:nvSpPr>
          <p:spPr>
            <a:xfrm>
              <a:off x="1325265" y="2634481"/>
              <a:ext cx="132402" cy="166788"/>
            </a:xfrm>
            <a:custGeom>
              <a:avLst/>
              <a:gdLst>
                <a:gd name="connsiteX0" fmla="*/ 65995 w 132402"/>
                <a:gd name="connsiteY0" fmla="*/ 166592 h 166788"/>
                <a:gd name="connsiteX1" fmla="*/ 483 w 132402"/>
                <a:gd name="connsiteY1" fmla="*/ 75488 h 166788"/>
                <a:gd name="connsiteX2" fmla="*/ 56509 w 132402"/>
                <a:gd name="connsiteY2" fmla="*/ 490 h 166788"/>
                <a:gd name="connsiteX3" fmla="*/ 131507 w 132402"/>
                <a:gd name="connsiteY3" fmla="*/ 56517 h 166788"/>
                <a:gd name="connsiteX4" fmla="*/ 131507 w 132402"/>
                <a:gd name="connsiteY4" fmla="*/ 75488 h 166788"/>
                <a:gd name="connsiteX5" fmla="*/ 65995 w 132402"/>
                <a:gd name="connsiteY5" fmla="*/ 166592 h 166788"/>
                <a:gd name="connsiteX6" fmla="*/ 65995 w 132402"/>
                <a:gd name="connsiteY6" fmla="*/ 23625 h 166788"/>
                <a:gd name="connsiteX7" fmla="*/ 24367 w 132402"/>
                <a:gd name="connsiteY7" fmla="*/ 75488 h 166788"/>
                <a:gd name="connsiteX8" fmla="*/ 65995 w 132402"/>
                <a:gd name="connsiteY8" fmla="*/ 143730 h 166788"/>
                <a:gd name="connsiteX9" fmla="*/ 107622 w 132402"/>
                <a:gd name="connsiteY9" fmla="*/ 75488 h 166788"/>
                <a:gd name="connsiteX10" fmla="*/ 65995 w 132402"/>
                <a:gd name="connsiteY10" fmla="*/ 22942 h 16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402" h="166788">
                  <a:moveTo>
                    <a:pt x="65995" y="166592"/>
                  </a:moveTo>
                  <a:cubicBezTo>
                    <a:pt x="27439" y="166592"/>
                    <a:pt x="483" y="118481"/>
                    <a:pt x="483" y="75488"/>
                  </a:cubicBezTo>
                  <a:cubicBezTo>
                    <a:pt x="-4738" y="39320"/>
                    <a:pt x="20341" y="5745"/>
                    <a:pt x="56509" y="490"/>
                  </a:cubicBezTo>
                  <a:cubicBezTo>
                    <a:pt x="92712" y="-4730"/>
                    <a:pt x="126286" y="20349"/>
                    <a:pt x="131507" y="56517"/>
                  </a:cubicBezTo>
                  <a:cubicBezTo>
                    <a:pt x="132429" y="62830"/>
                    <a:pt x="132429" y="69210"/>
                    <a:pt x="131507" y="75488"/>
                  </a:cubicBezTo>
                  <a:cubicBezTo>
                    <a:pt x="131507" y="118481"/>
                    <a:pt x="104552" y="166592"/>
                    <a:pt x="65995" y="166592"/>
                  </a:cubicBezTo>
                  <a:close/>
                  <a:moveTo>
                    <a:pt x="65995" y="23625"/>
                  </a:moveTo>
                  <a:cubicBezTo>
                    <a:pt x="41428" y="23625"/>
                    <a:pt x="24367" y="45121"/>
                    <a:pt x="24367" y="75488"/>
                  </a:cubicBezTo>
                  <a:cubicBezTo>
                    <a:pt x="24367" y="105856"/>
                    <a:pt x="44499" y="143730"/>
                    <a:pt x="65995" y="143730"/>
                  </a:cubicBezTo>
                  <a:cubicBezTo>
                    <a:pt x="87491" y="143730"/>
                    <a:pt x="107622" y="109609"/>
                    <a:pt x="107622" y="75488"/>
                  </a:cubicBezTo>
                  <a:cubicBezTo>
                    <a:pt x="107622" y="41367"/>
                    <a:pt x="90562" y="22942"/>
                    <a:pt x="65995" y="22942"/>
                  </a:cubicBez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D6447AC-4273-4DEC-8BB8-66AD080B863E}"/>
                </a:ext>
              </a:extLst>
            </p:cNvPr>
            <p:cNvSpPr/>
            <p:nvPr/>
          </p:nvSpPr>
          <p:spPr>
            <a:xfrm>
              <a:off x="1331412" y="2672974"/>
              <a:ext cx="115669" cy="52546"/>
            </a:xfrm>
            <a:custGeom>
              <a:avLst/>
              <a:gdLst>
                <a:gd name="connsiteX0" fmla="*/ 13648 w 115669"/>
                <a:gd name="connsiteY0" fmla="*/ 52546 h 52546"/>
                <a:gd name="connsiteX1" fmla="*/ 0 w 115669"/>
                <a:gd name="connsiteY1" fmla="*/ 33097 h 52546"/>
                <a:gd name="connsiteX2" fmla="*/ 47428 w 115669"/>
                <a:gd name="connsiteY2" fmla="*/ 0 h 52546"/>
                <a:gd name="connsiteX3" fmla="*/ 115670 w 115669"/>
                <a:gd name="connsiteY3" fmla="*/ 14672 h 52546"/>
                <a:gd name="connsiteX4" fmla="*/ 110552 w 115669"/>
                <a:gd name="connsiteY4" fmla="*/ 37874 h 52546"/>
                <a:gd name="connsiteX5" fmla="*/ 52546 w 115669"/>
                <a:gd name="connsiteY5" fmla="*/ 25591 h 52546"/>
                <a:gd name="connsiteX6" fmla="*/ 13648 w 115669"/>
                <a:gd name="connsiteY6" fmla="*/ 52546 h 5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669" h="52546">
                  <a:moveTo>
                    <a:pt x="13648" y="52546"/>
                  </a:moveTo>
                  <a:lnTo>
                    <a:pt x="0" y="33097"/>
                  </a:lnTo>
                  <a:lnTo>
                    <a:pt x="47428" y="0"/>
                  </a:lnTo>
                  <a:lnTo>
                    <a:pt x="115670" y="14672"/>
                  </a:lnTo>
                  <a:lnTo>
                    <a:pt x="110552" y="37874"/>
                  </a:lnTo>
                  <a:lnTo>
                    <a:pt x="52546" y="25591"/>
                  </a:lnTo>
                  <a:lnTo>
                    <a:pt x="13648" y="52546"/>
                  </a:ln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32D1CB7-002F-4185-8EF6-4E5F80254908}"/>
                </a:ext>
              </a:extLst>
            </p:cNvPr>
            <p:cNvSpPr/>
            <p:nvPr/>
          </p:nvSpPr>
          <p:spPr>
            <a:xfrm>
              <a:off x="1266924" y="2574365"/>
              <a:ext cx="383519" cy="560265"/>
            </a:xfrm>
            <a:custGeom>
              <a:avLst/>
              <a:gdLst>
                <a:gd name="connsiteX0" fmla="*/ 39921 w 383519"/>
                <a:gd name="connsiteY0" fmla="*/ 560266 h 560265"/>
                <a:gd name="connsiteX1" fmla="*/ 0 w 383519"/>
                <a:gd name="connsiteY1" fmla="*/ 560266 h 560265"/>
                <a:gd name="connsiteX2" fmla="*/ 5118 w 383519"/>
                <a:gd name="connsiteY2" fmla="*/ 271261 h 560265"/>
                <a:gd name="connsiteX3" fmla="*/ 32756 w 383519"/>
                <a:gd name="connsiteY3" fmla="*/ 240553 h 560265"/>
                <a:gd name="connsiteX4" fmla="*/ 213256 w 383519"/>
                <a:gd name="connsiteY4" fmla="*/ 174017 h 560265"/>
                <a:gd name="connsiteX5" fmla="*/ 258296 w 383519"/>
                <a:gd name="connsiteY5" fmla="*/ 128977 h 560265"/>
                <a:gd name="connsiteX6" fmla="*/ 326537 w 383519"/>
                <a:gd name="connsiteY6" fmla="*/ 0 h 560265"/>
                <a:gd name="connsiteX7" fmla="*/ 383519 w 383519"/>
                <a:gd name="connsiteY7" fmla="*/ 24908 h 560265"/>
                <a:gd name="connsiteX8" fmla="*/ 326537 w 383519"/>
                <a:gd name="connsiteY8" fmla="*/ 160368 h 560265"/>
                <a:gd name="connsiteX9" fmla="*/ 229975 w 383519"/>
                <a:gd name="connsiteY9" fmla="*/ 284227 h 560265"/>
                <a:gd name="connsiteX10" fmla="*/ 210867 w 383519"/>
                <a:gd name="connsiteY10" fmla="*/ 269555 h 560265"/>
                <a:gd name="connsiteX11" fmla="*/ 305724 w 383519"/>
                <a:gd name="connsiteY11" fmla="*/ 148085 h 560265"/>
                <a:gd name="connsiteX12" fmla="*/ 352128 w 383519"/>
                <a:gd name="connsiteY12" fmla="*/ 37533 h 560265"/>
                <a:gd name="connsiteX13" fmla="*/ 337115 w 383519"/>
                <a:gd name="connsiteY13" fmla="*/ 30709 h 560265"/>
                <a:gd name="connsiteX14" fmla="*/ 277744 w 383519"/>
                <a:gd name="connsiteY14" fmla="*/ 143649 h 560265"/>
                <a:gd name="connsiteX15" fmla="*/ 226222 w 383519"/>
                <a:gd name="connsiteY15" fmla="*/ 194831 h 560265"/>
                <a:gd name="connsiteX16" fmla="*/ 46404 w 383519"/>
                <a:gd name="connsiteY16" fmla="*/ 261025 h 560265"/>
                <a:gd name="connsiteX17" fmla="*/ 28662 w 383519"/>
                <a:gd name="connsiteY17" fmla="*/ 280474 h 560265"/>
                <a:gd name="connsiteX18" fmla="*/ 24226 w 383519"/>
                <a:gd name="connsiteY18" fmla="*/ 536381 h 560265"/>
                <a:gd name="connsiteX19" fmla="*/ 39921 w 383519"/>
                <a:gd name="connsiteY19" fmla="*/ 536381 h 560265"/>
                <a:gd name="connsiteX20" fmla="*/ 39921 w 383519"/>
                <a:gd name="connsiteY20" fmla="*/ 560266 h 56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3519" h="560265">
                  <a:moveTo>
                    <a:pt x="39921" y="560266"/>
                  </a:moveTo>
                  <a:lnTo>
                    <a:pt x="0" y="560266"/>
                  </a:lnTo>
                  <a:lnTo>
                    <a:pt x="5118" y="271261"/>
                  </a:lnTo>
                  <a:lnTo>
                    <a:pt x="32756" y="240553"/>
                  </a:lnTo>
                  <a:lnTo>
                    <a:pt x="213256" y="174017"/>
                  </a:lnTo>
                  <a:lnTo>
                    <a:pt x="258296" y="128977"/>
                  </a:lnTo>
                  <a:lnTo>
                    <a:pt x="326537" y="0"/>
                  </a:lnTo>
                  <a:lnTo>
                    <a:pt x="383519" y="24908"/>
                  </a:lnTo>
                  <a:lnTo>
                    <a:pt x="326537" y="160368"/>
                  </a:lnTo>
                  <a:lnTo>
                    <a:pt x="229975" y="284227"/>
                  </a:lnTo>
                  <a:lnTo>
                    <a:pt x="210867" y="269555"/>
                  </a:lnTo>
                  <a:lnTo>
                    <a:pt x="305724" y="148085"/>
                  </a:lnTo>
                  <a:lnTo>
                    <a:pt x="352128" y="37533"/>
                  </a:lnTo>
                  <a:lnTo>
                    <a:pt x="337115" y="30709"/>
                  </a:lnTo>
                  <a:lnTo>
                    <a:pt x="277744" y="143649"/>
                  </a:lnTo>
                  <a:lnTo>
                    <a:pt x="226222" y="194831"/>
                  </a:lnTo>
                  <a:lnTo>
                    <a:pt x="46404" y="261025"/>
                  </a:lnTo>
                  <a:lnTo>
                    <a:pt x="28662" y="280474"/>
                  </a:lnTo>
                  <a:lnTo>
                    <a:pt x="24226" y="536381"/>
                  </a:lnTo>
                  <a:lnTo>
                    <a:pt x="39921" y="536381"/>
                  </a:lnTo>
                  <a:lnTo>
                    <a:pt x="39921" y="560266"/>
                  </a:ln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339A687-2118-4168-A50E-44D5FAB55C61}"/>
                </a:ext>
              </a:extLst>
            </p:cNvPr>
            <p:cNvSpPr/>
            <p:nvPr/>
          </p:nvSpPr>
          <p:spPr>
            <a:xfrm rot="18899400">
              <a:off x="1467226" y="2041650"/>
              <a:ext cx="23884" cy="49816"/>
            </a:xfrm>
            <a:custGeom>
              <a:avLst/>
              <a:gdLst>
                <a:gd name="connsiteX0" fmla="*/ -205 w 23884"/>
                <a:gd name="connsiteY0" fmla="*/ -197 h 49816"/>
                <a:gd name="connsiteX1" fmla="*/ 23680 w 23884"/>
                <a:gd name="connsiteY1" fmla="*/ -197 h 49816"/>
                <a:gd name="connsiteX2" fmla="*/ 23680 w 23884"/>
                <a:gd name="connsiteY2" fmla="*/ 49620 h 49816"/>
                <a:gd name="connsiteX3" fmla="*/ -205 w 23884"/>
                <a:gd name="connsiteY3" fmla="*/ 49620 h 4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84" h="49816">
                  <a:moveTo>
                    <a:pt x="-205" y="-197"/>
                  </a:moveTo>
                  <a:lnTo>
                    <a:pt x="23680" y="-197"/>
                  </a:lnTo>
                  <a:lnTo>
                    <a:pt x="23680" y="49620"/>
                  </a:lnTo>
                  <a:lnTo>
                    <a:pt x="-205" y="49620"/>
                  </a:lnTo>
                  <a:close/>
                </a:path>
              </a:pathLst>
            </a:custGeom>
            <a:solidFill>
              <a:schemeClr val="accent2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8C0EDE-80D5-4C8E-809C-824FEAE70A4A}"/>
                </a:ext>
              </a:extLst>
            </p:cNvPr>
            <p:cNvSpPr/>
            <p:nvPr/>
          </p:nvSpPr>
          <p:spPr>
            <a:xfrm rot="18899400">
              <a:off x="1550616" y="2057465"/>
              <a:ext cx="41968" cy="23884"/>
            </a:xfrm>
            <a:custGeom>
              <a:avLst/>
              <a:gdLst>
                <a:gd name="connsiteX0" fmla="*/ -205 w 41968"/>
                <a:gd name="connsiteY0" fmla="*/ -197 h 23884"/>
                <a:gd name="connsiteX1" fmla="*/ 41764 w 41968"/>
                <a:gd name="connsiteY1" fmla="*/ -197 h 23884"/>
                <a:gd name="connsiteX2" fmla="*/ 41764 w 41968"/>
                <a:gd name="connsiteY2" fmla="*/ 23687 h 23884"/>
                <a:gd name="connsiteX3" fmla="*/ -205 w 41968"/>
                <a:gd name="connsiteY3" fmla="*/ 23687 h 2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68" h="23884">
                  <a:moveTo>
                    <a:pt x="-205" y="-197"/>
                  </a:moveTo>
                  <a:lnTo>
                    <a:pt x="41764" y="-197"/>
                  </a:lnTo>
                  <a:lnTo>
                    <a:pt x="41764" y="23687"/>
                  </a:lnTo>
                  <a:lnTo>
                    <a:pt x="-205" y="23687"/>
                  </a:lnTo>
                  <a:close/>
                </a:path>
              </a:pathLst>
            </a:custGeom>
            <a:solidFill>
              <a:schemeClr val="accent2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1FE7A76-4807-4D82-B889-94F5AE91DFD5}"/>
                </a:ext>
              </a:extLst>
            </p:cNvPr>
            <p:cNvSpPr/>
            <p:nvPr/>
          </p:nvSpPr>
          <p:spPr>
            <a:xfrm rot="18899400">
              <a:off x="1460900" y="2146699"/>
              <a:ext cx="41968" cy="23884"/>
            </a:xfrm>
            <a:custGeom>
              <a:avLst/>
              <a:gdLst>
                <a:gd name="connsiteX0" fmla="*/ -205 w 41968"/>
                <a:gd name="connsiteY0" fmla="*/ -197 h 23884"/>
                <a:gd name="connsiteX1" fmla="*/ 41764 w 41968"/>
                <a:gd name="connsiteY1" fmla="*/ -197 h 23884"/>
                <a:gd name="connsiteX2" fmla="*/ 41764 w 41968"/>
                <a:gd name="connsiteY2" fmla="*/ 23688 h 23884"/>
                <a:gd name="connsiteX3" fmla="*/ -205 w 41968"/>
                <a:gd name="connsiteY3" fmla="*/ 23688 h 2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68" h="23884">
                  <a:moveTo>
                    <a:pt x="-205" y="-197"/>
                  </a:moveTo>
                  <a:lnTo>
                    <a:pt x="41764" y="-197"/>
                  </a:lnTo>
                  <a:lnTo>
                    <a:pt x="41764" y="23688"/>
                  </a:lnTo>
                  <a:lnTo>
                    <a:pt x="-205" y="23688"/>
                  </a:lnTo>
                  <a:close/>
                </a:path>
              </a:pathLst>
            </a:custGeom>
            <a:solidFill>
              <a:schemeClr val="accent2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D15C0E9-9A43-47B9-A574-70D11A07B0BA}"/>
                </a:ext>
              </a:extLst>
            </p:cNvPr>
            <p:cNvSpPr/>
            <p:nvPr/>
          </p:nvSpPr>
          <p:spPr>
            <a:xfrm>
              <a:off x="1615298" y="3169434"/>
              <a:ext cx="23884" cy="26955"/>
            </a:xfrm>
            <a:custGeom>
              <a:avLst/>
              <a:gdLst>
                <a:gd name="connsiteX0" fmla="*/ 0 w 23884"/>
                <a:gd name="connsiteY0" fmla="*/ 0 h 26955"/>
                <a:gd name="connsiteX1" fmla="*/ 23885 w 23884"/>
                <a:gd name="connsiteY1" fmla="*/ 0 h 26955"/>
                <a:gd name="connsiteX2" fmla="*/ 23885 w 23884"/>
                <a:gd name="connsiteY2" fmla="*/ 26956 h 26955"/>
                <a:gd name="connsiteX3" fmla="*/ 0 w 23884"/>
                <a:gd name="connsiteY3" fmla="*/ 26956 h 2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84" h="26955">
                  <a:moveTo>
                    <a:pt x="0" y="0"/>
                  </a:moveTo>
                  <a:lnTo>
                    <a:pt x="23885" y="0"/>
                  </a:lnTo>
                  <a:lnTo>
                    <a:pt x="23885" y="26956"/>
                  </a:lnTo>
                  <a:lnTo>
                    <a:pt x="0" y="26956"/>
                  </a:lnTo>
                  <a:close/>
                </a:path>
              </a:pathLst>
            </a:custGeom>
            <a:solidFill>
              <a:schemeClr val="accent2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A86B34B-B3AA-4C68-828E-FA976EDCCDA4}"/>
                </a:ext>
              </a:extLst>
            </p:cNvPr>
            <p:cNvSpPr/>
            <p:nvPr/>
          </p:nvSpPr>
          <p:spPr>
            <a:xfrm>
              <a:off x="1615298" y="3089591"/>
              <a:ext cx="23884" cy="26955"/>
            </a:xfrm>
            <a:custGeom>
              <a:avLst/>
              <a:gdLst>
                <a:gd name="connsiteX0" fmla="*/ 0 w 23884"/>
                <a:gd name="connsiteY0" fmla="*/ 0 h 26955"/>
                <a:gd name="connsiteX1" fmla="*/ 23885 w 23884"/>
                <a:gd name="connsiteY1" fmla="*/ 0 h 26955"/>
                <a:gd name="connsiteX2" fmla="*/ 23885 w 23884"/>
                <a:gd name="connsiteY2" fmla="*/ 26956 h 26955"/>
                <a:gd name="connsiteX3" fmla="*/ 0 w 23884"/>
                <a:gd name="connsiteY3" fmla="*/ 26956 h 2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84" h="26955">
                  <a:moveTo>
                    <a:pt x="0" y="0"/>
                  </a:moveTo>
                  <a:lnTo>
                    <a:pt x="23885" y="0"/>
                  </a:lnTo>
                  <a:lnTo>
                    <a:pt x="23885" y="26956"/>
                  </a:lnTo>
                  <a:lnTo>
                    <a:pt x="0" y="26956"/>
                  </a:lnTo>
                  <a:close/>
                </a:path>
              </a:pathLst>
            </a:custGeom>
            <a:solidFill>
              <a:schemeClr val="accent2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4394E4-C9CF-4EC6-932B-072E6D83FCEB}"/>
                </a:ext>
              </a:extLst>
            </p:cNvPr>
            <p:cNvSpPr/>
            <p:nvPr/>
          </p:nvSpPr>
          <p:spPr>
            <a:xfrm>
              <a:off x="1541938" y="2765783"/>
              <a:ext cx="362364" cy="697772"/>
            </a:xfrm>
            <a:custGeom>
              <a:avLst/>
              <a:gdLst>
                <a:gd name="connsiteX0" fmla="*/ 357383 w 362364"/>
                <a:gd name="connsiteY0" fmla="*/ 697576 h 697772"/>
                <a:gd name="connsiteX1" fmla="*/ 35963 w 362364"/>
                <a:gd name="connsiteY1" fmla="*/ 697576 h 697772"/>
                <a:gd name="connsiteX2" fmla="*/ -205 w 362364"/>
                <a:gd name="connsiteY2" fmla="*/ 661408 h 697772"/>
                <a:gd name="connsiteX3" fmla="*/ -205 w 362364"/>
                <a:gd name="connsiteY3" fmla="*/ -197 h 697772"/>
                <a:gd name="connsiteX4" fmla="*/ 23680 w 362364"/>
                <a:gd name="connsiteY4" fmla="*/ -197 h 697772"/>
                <a:gd name="connsiteX5" fmla="*/ 23680 w 362364"/>
                <a:gd name="connsiteY5" fmla="*/ 661408 h 697772"/>
                <a:gd name="connsiteX6" fmla="*/ 35963 w 362364"/>
                <a:gd name="connsiteY6" fmla="*/ 673691 h 697772"/>
                <a:gd name="connsiteX7" fmla="*/ 333840 w 362364"/>
                <a:gd name="connsiteY7" fmla="*/ 673691 h 697772"/>
                <a:gd name="connsiteX8" fmla="*/ 338275 w 362364"/>
                <a:gd name="connsiteY8" fmla="*/ 324975 h 697772"/>
                <a:gd name="connsiteX9" fmla="*/ 362160 w 362364"/>
                <a:gd name="connsiteY9" fmla="*/ 324975 h 69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364" h="697772">
                  <a:moveTo>
                    <a:pt x="357383" y="697576"/>
                  </a:moveTo>
                  <a:lnTo>
                    <a:pt x="35963" y="697576"/>
                  </a:lnTo>
                  <a:cubicBezTo>
                    <a:pt x="16071" y="697406"/>
                    <a:pt x="-34" y="681301"/>
                    <a:pt x="-205" y="661408"/>
                  </a:cubicBezTo>
                  <a:lnTo>
                    <a:pt x="-205" y="-197"/>
                  </a:lnTo>
                  <a:lnTo>
                    <a:pt x="23680" y="-197"/>
                  </a:lnTo>
                  <a:lnTo>
                    <a:pt x="23680" y="661408"/>
                  </a:lnTo>
                  <a:cubicBezTo>
                    <a:pt x="23680" y="668198"/>
                    <a:pt x="29174" y="673691"/>
                    <a:pt x="35963" y="673691"/>
                  </a:cubicBezTo>
                  <a:lnTo>
                    <a:pt x="333840" y="673691"/>
                  </a:lnTo>
                  <a:lnTo>
                    <a:pt x="338275" y="324975"/>
                  </a:lnTo>
                  <a:lnTo>
                    <a:pt x="362160" y="324975"/>
                  </a:ln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208EA58-00F5-44C6-851A-45F9E5F8AB6F}"/>
                </a:ext>
              </a:extLst>
            </p:cNvPr>
            <p:cNvSpPr/>
            <p:nvPr/>
          </p:nvSpPr>
          <p:spPr>
            <a:xfrm>
              <a:off x="1541938" y="2125674"/>
              <a:ext cx="770109" cy="1337881"/>
            </a:xfrm>
            <a:custGeom>
              <a:avLst/>
              <a:gdLst>
                <a:gd name="connsiteX0" fmla="*/ 733737 w 770109"/>
                <a:gd name="connsiteY0" fmla="*/ 1337685 h 1337881"/>
                <a:gd name="connsiteX1" fmla="*/ 509562 w 770109"/>
                <a:gd name="connsiteY1" fmla="*/ 1337685 h 1337881"/>
                <a:gd name="connsiteX2" fmla="*/ 506491 w 770109"/>
                <a:gd name="connsiteY2" fmla="*/ 965426 h 1337881"/>
                <a:gd name="connsiteX3" fmla="*/ 530376 w 770109"/>
                <a:gd name="connsiteY3" fmla="*/ 965426 h 1337881"/>
                <a:gd name="connsiteX4" fmla="*/ 533106 w 770109"/>
                <a:gd name="connsiteY4" fmla="*/ 1314141 h 1337881"/>
                <a:gd name="connsiteX5" fmla="*/ 733737 w 770109"/>
                <a:gd name="connsiteY5" fmla="*/ 1314141 h 1337881"/>
                <a:gd name="connsiteX6" fmla="*/ 746020 w 770109"/>
                <a:gd name="connsiteY6" fmla="*/ 1301858 h 1337881"/>
                <a:gd name="connsiteX7" fmla="*/ 746020 w 770109"/>
                <a:gd name="connsiteY7" fmla="*/ 33924 h 1337881"/>
                <a:gd name="connsiteX8" fmla="*/ 733737 w 770109"/>
                <a:gd name="connsiteY8" fmla="*/ 21982 h 1337881"/>
                <a:gd name="connsiteX9" fmla="*/ 35963 w 770109"/>
                <a:gd name="connsiteY9" fmla="*/ 21982 h 1337881"/>
                <a:gd name="connsiteX10" fmla="*/ 23680 w 770109"/>
                <a:gd name="connsiteY10" fmla="*/ 33924 h 1337881"/>
                <a:gd name="connsiteX11" fmla="*/ 23680 w 770109"/>
                <a:gd name="connsiteY11" fmla="*/ 548468 h 1337881"/>
                <a:gd name="connsiteX12" fmla="*/ -205 w 770109"/>
                <a:gd name="connsiteY12" fmla="*/ 548468 h 1337881"/>
                <a:gd name="connsiteX13" fmla="*/ -205 w 770109"/>
                <a:gd name="connsiteY13" fmla="*/ 33924 h 1337881"/>
                <a:gd name="connsiteX14" fmla="*/ 35963 w 770109"/>
                <a:gd name="connsiteY14" fmla="*/ -197 h 1337881"/>
                <a:gd name="connsiteX15" fmla="*/ 733737 w 770109"/>
                <a:gd name="connsiteY15" fmla="*/ -197 h 1337881"/>
                <a:gd name="connsiteX16" fmla="*/ 769905 w 770109"/>
                <a:gd name="connsiteY16" fmla="*/ 33924 h 1337881"/>
                <a:gd name="connsiteX17" fmla="*/ 769905 w 770109"/>
                <a:gd name="connsiteY17" fmla="*/ 1301516 h 1337881"/>
                <a:gd name="connsiteX18" fmla="*/ 733737 w 770109"/>
                <a:gd name="connsiteY18" fmla="*/ 1337685 h 133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109" h="1337881">
                  <a:moveTo>
                    <a:pt x="733737" y="1337685"/>
                  </a:moveTo>
                  <a:lnTo>
                    <a:pt x="509562" y="1337685"/>
                  </a:lnTo>
                  <a:lnTo>
                    <a:pt x="506491" y="965426"/>
                  </a:lnTo>
                  <a:lnTo>
                    <a:pt x="530376" y="965426"/>
                  </a:lnTo>
                  <a:lnTo>
                    <a:pt x="533106" y="1314141"/>
                  </a:lnTo>
                  <a:lnTo>
                    <a:pt x="733737" y="1314141"/>
                  </a:lnTo>
                  <a:cubicBezTo>
                    <a:pt x="740527" y="1314141"/>
                    <a:pt x="746020" y="1308648"/>
                    <a:pt x="746020" y="1301858"/>
                  </a:cubicBezTo>
                  <a:lnTo>
                    <a:pt x="746020" y="33924"/>
                  </a:lnTo>
                  <a:cubicBezTo>
                    <a:pt x="745850" y="27270"/>
                    <a:pt x="740390" y="21982"/>
                    <a:pt x="733737" y="21982"/>
                  </a:cubicBezTo>
                  <a:lnTo>
                    <a:pt x="35963" y="21982"/>
                  </a:lnTo>
                  <a:cubicBezTo>
                    <a:pt x="29310" y="21982"/>
                    <a:pt x="23851" y="27270"/>
                    <a:pt x="23680" y="33924"/>
                  </a:cubicBezTo>
                  <a:lnTo>
                    <a:pt x="23680" y="548468"/>
                  </a:lnTo>
                  <a:lnTo>
                    <a:pt x="-205" y="548468"/>
                  </a:lnTo>
                  <a:lnTo>
                    <a:pt x="-205" y="33924"/>
                  </a:lnTo>
                  <a:cubicBezTo>
                    <a:pt x="887" y="14748"/>
                    <a:pt x="16753" y="-231"/>
                    <a:pt x="35963" y="-197"/>
                  </a:cubicBezTo>
                  <a:lnTo>
                    <a:pt x="733737" y="-197"/>
                  </a:lnTo>
                  <a:cubicBezTo>
                    <a:pt x="752947" y="-231"/>
                    <a:pt x="768813" y="14748"/>
                    <a:pt x="769905" y="33924"/>
                  </a:cubicBezTo>
                  <a:lnTo>
                    <a:pt x="769905" y="1301516"/>
                  </a:lnTo>
                  <a:cubicBezTo>
                    <a:pt x="769734" y="1321409"/>
                    <a:pt x="753629" y="1337514"/>
                    <a:pt x="733737" y="1337685"/>
                  </a:cubicBez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C7C248F-945B-4C49-9B16-1269A8F4C106}"/>
                </a:ext>
              </a:extLst>
            </p:cNvPr>
            <p:cNvSpPr/>
            <p:nvPr/>
          </p:nvSpPr>
          <p:spPr>
            <a:xfrm>
              <a:off x="1935694" y="3171140"/>
              <a:ext cx="79842" cy="292416"/>
            </a:xfrm>
            <a:custGeom>
              <a:avLst/>
              <a:gdLst>
                <a:gd name="connsiteX0" fmla="*/ 79638 w 79842"/>
                <a:gd name="connsiteY0" fmla="*/ 292219 h 292416"/>
                <a:gd name="connsiteX1" fmla="*/ -205 w 79842"/>
                <a:gd name="connsiteY1" fmla="*/ 292219 h 292416"/>
                <a:gd name="connsiteX2" fmla="*/ 25044 w 79842"/>
                <a:gd name="connsiteY2" fmla="*/ -197 h 292416"/>
                <a:gd name="connsiteX3" fmla="*/ 57118 w 79842"/>
                <a:gd name="connsiteY3" fmla="*/ -197 h 292416"/>
                <a:gd name="connsiteX4" fmla="*/ 25727 w 79842"/>
                <a:gd name="connsiteY4" fmla="*/ 268335 h 292416"/>
                <a:gd name="connsiteX5" fmla="*/ 53706 w 79842"/>
                <a:gd name="connsiteY5" fmla="*/ 268335 h 292416"/>
                <a:gd name="connsiteX6" fmla="*/ 40399 w 79842"/>
                <a:gd name="connsiteY6" fmla="*/ 101142 h 29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842" h="292416">
                  <a:moveTo>
                    <a:pt x="79638" y="292219"/>
                  </a:moveTo>
                  <a:lnTo>
                    <a:pt x="-205" y="292219"/>
                  </a:lnTo>
                  <a:lnTo>
                    <a:pt x="25044" y="-197"/>
                  </a:lnTo>
                  <a:lnTo>
                    <a:pt x="57118" y="-197"/>
                  </a:lnTo>
                  <a:close/>
                  <a:moveTo>
                    <a:pt x="25727" y="268335"/>
                  </a:moveTo>
                  <a:lnTo>
                    <a:pt x="53706" y="268335"/>
                  </a:lnTo>
                  <a:lnTo>
                    <a:pt x="40399" y="101142"/>
                  </a:ln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ED47861-2AF3-4972-8CC2-3A4F203A8825}"/>
                </a:ext>
              </a:extLst>
            </p:cNvPr>
            <p:cNvSpPr/>
            <p:nvPr/>
          </p:nvSpPr>
          <p:spPr>
            <a:xfrm>
              <a:off x="2061941" y="3238699"/>
              <a:ext cx="238164" cy="23884"/>
            </a:xfrm>
            <a:custGeom>
              <a:avLst/>
              <a:gdLst>
                <a:gd name="connsiteX0" fmla="*/ 0 w 238164"/>
                <a:gd name="connsiteY0" fmla="*/ 0 h 23884"/>
                <a:gd name="connsiteX1" fmla="*/ 238164 w 238164"/>
                <a:gd name="connsiteY1" fmla="*/ 0 h 23884"/>
                <a:gd name="connsiteX2" fmla="*/ 238164 w 238164"/>
                <a:gd name="connsiteY2" fmla="*/ 23885 h 23884"/>
                <a:gd name="connsiteX3" fmla="*/ 0 w 238164"/>
                <a:gd name="connsiteY3" fmla="*/ 23885 h 2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64" h="23884">
                  <a:moveTo>
                    <a:pt x="0" y="0"/>
                  </a:moveTo>
                  <a:lnTo>
                    <a:pt x="238164" y="0"/>
                  </a:lnTo>
                  <a:lnTo>
                    <a:pt x="238164" y="23885"/>
                  </a:lnTo>
                  <a:lnTo>
                    <a:pt x="0" y="23885"/>
                  </a:ln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E1024C5-C42F-4436-BB0E-686496C8112D}"/>
                </a:ext>
              </a:extLst>
            </p:cNvPr>
            <p:cNvSpPr/>
            <p:nvPr/>
          </p:nvSpPr>
          <p:spPr>
            <a:xfrm>
              <a:off x="1966062" y="3238699"/>
              <a:ext cx="20472" cy="23884"/>
            </a:xfrm>
            <a:custGeom>
              <a:avLst/>
              <a:gdLst>
                <a:gd name="connsiteX0" fmla="*/ 0 w 20472"/>
                <a:gd name="connsiteY0" fmla="*/ 0 h 23884"/>
                <a:gd name="connsiteX1" fmla="*/ 20473 w 20472"/>
                <a:gd name="connsiteY1" fmla="*/ 0 h 23884"/>
                <a:gd name="connsiteX2" fmla="*/ 20473 w 20472"/>
                <a:gd name="connsiteY2" fmla="*/ 23885 h 23884"/>
                <a:gd name="connsiteX3" fmla="*/ 0 w 20472"/>
                <a:gd name="connsiteY3" fmla="*/ 23885 h 2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72" h="23884">
                  <a:moveTo>
                    <a:pt x="0" y="0"/>
                  </a:moveTo>
                  <a:lnTo>
                    <a:pt x="20473" y="0"/>
                  </a:lnTo>
                  <a:lnTo>
                    <a:pt x="20473" y="23885"/>
                  </a:lnTo>
                  <a:lnTo>
                    <a:pt x="0" y="23885"/>
                  </a:ln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669D62F-29C9-4218-A2A2-C3CF88C45F1F}"/>
                </a:ext>
              </a:extLst>
            </p:cNvPr>
            <p:cNvSpPr/>
            <p:nvPr/>
          </p:nvSpPr>
          <p:spPr>
            <a:xfrm>
              <a:off x="1554222" y="3238699"/>
              <a:ext cx="336432" cy="23884"/>
            </a:xfrm>
            <a:custGeom>
              <a:avLst/>
              <a:gdLst>
                <a:gd name="connsiteX0" fmla="*/ 0 w 336432"/>
                <a:gd name="connsiteY0" fmla="*/ 0 h 23884"/>
                <a:gd name="connsiteX1" fmla="*/ 336433 w 336432"/>
                <a:gd name="connsiteY1" fmla="*/ 0 h 23884"/>
                <a:gd name="connsiteX2" fmla="*/ 336433 w 336432"/>
                <a:gd name="connsiteY2" fmla="*/ 23885 h 23884"/>
                <a:gd name="connsiteX3" fmla="*/ 0 w 336432"/>
                <a:gd name="connsiteY3" fmla="*/ 23885 h 2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432" h="23884">
                  <a:moveTo>
                    <a:pt x="0" y="0"/>
                  </a:moveTo>
                  <a:lnTo>
                    <a:pt x="336433" y="0"/>
                  </a:lnTo>
                  <a:lnTo>
                    <a:pt x="336433" y="23885"/>
                  </a:lnTo>
                  <a:lnTo>
                    <a:pt x="0" y="23885"/>
                  </a:ln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937F072-5484-4AE4-9A24-D4BA7787E08C}"/>
                </a:ext>
              </a:extLst>
            </p:cNvPr>
            <p:cNvSpPr/>
            <p:nvPr/>
          </p:nvSpPr>
          <p:spPr>
            <a:xfrm>
              <a:off x="1554222" y="2324599"/>
              <a:ext cx="745883" cy="23884"/>
            </a:xfrm>
            <a:custGeom>
              <a:avLst/>
              <a:gdLst>
                <a:gd name="connsiteX0" fmla="*/ 0 w 745883"/>
                <a:gd name="connsiteY0" fmla="*/ 0 h 23884"/>
                <a:gd name="connsiteX1" fmla="*/ 745884 w 745883"/>
                <a:gd name="connsiteY1" fmla="*/ 0 h 23884"/>
                <a:gd name="connsiteX2" fmla="*/ 745884 w 745883"/>
                <a:gd name="connsiteY2" fmla="*/ 23885 h 23884"/>
                <a:gd name="connsiteX3" fmla="*/ 0 w 745883"/>
                <a:gd name="connsiteY3" fmla="*/ 23885 h 2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883" h="23884">
                  <a:moveTo>
                    <a:pt x="0" y="0"/>
                  </a:moveTo>
                  <a:lnTo>
                    <a:pt x="745884" y="0"/>
                  </a:lnTo>
                  <a:lnTo>
                    <a:pt x="745884" y="23885"/>
                  </a:lnTo>
                  <a:lnTo>
                    <a:pt x="0" y="23885"/>
                  </a:ln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9F6A87B-58D0-4ACB-AF6D-9BE8AA571FAC}"/>
                </a:ext>
              </a:extLst>
            </p:cNvPr>
            <p:cNvSpPr/>
            <p:nvPr/>
          </p:nvSpPr>
          <p:spPr>
            <a:xfrm>
              <a:off x="1855168" y="2227014"/>
              <a:ext cx="143990" cy="23884"/>
            </a:xfrm>
            <a:custGeom>
              <a:avLst/>
              <a:gdLst>
                <a:gd name="connsiteX0" fmla="*/ 0 w 143990"/>
                <a:gd name="connsiteY0" fmla="*/ 0 h 23884"/>
                <a:gd name="connsiteX1" fmla="*/ 143990 w 143990"/>
                <a:gd name="connsiteY1" fmla="*/ 0 h 23884"/>
                <a:gd name="connsiteX2" fmla="*/ 143990 w 143990"/>
                <a:gd name="connsiteY2" fmla="*/ 23885 h 23884"/>
                <a:gd name="connsiteX3" fmla="*/ 0 w 143990"/>
                <a:gd name="connsiteY3" fmla="*/ 23885 h 2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990" h="23884">
                  <a:moveTo>
                    <a:pt x="0" y="0"/>
                  </a:moveTo>
                  <a:lnTo>
                    <a:pt x="143990" y="0"/>
                  </a:lnTo>
                  <a:lnTo>
                    <a:pt x="143990" y="23885"/>
                  </a:lnTo>
                  <a:lnTo>
                    <a:pt x="0" y="23885"/>
                  </a:lnTo>
                  <a:close/>
                </a:path>
              </a:pathLst>
            </a:custGeom>
            <a:solidFill>
              <a:schemeClr val="accent2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41965C2-EC47-4DAA-876F-20D3C07432D2}"/>
                </a:ext>
              </a:extLst>
            </p:cNvPr>
            <p:cNvSpPr/>
            <p:nvPr/>
          </p:nvSpPr>
          <p:spPr>
            <a:xfrm>
              <a:off x="1842544" y="2399324"/>
              <a:ext cx="168898" cy="168899"/>
            </a:xfrm>
            <a:custGeom>
              <a:avLst/>
              <a:gdLst>
                <a:gd name="connsiteX0" fmla="*/ 168694 w 168898"/>
                <a:gd name="connsiteY0" fmla="*/ 168702 h 168899"/>
                <a:gd name="connsiteX1" fmla="*/ -205 w 168898"/>
                <a:gd name="connsiteY1" fmla="*/ 168702 h 168899"/>
                <a:gd name="connsiteX2" fmla="*/ -205 w 168898"/>
                <a:gd name="connsiteY2" fmla="*/ -197 h 168899"/>
                <a:gd name="connsiteX3" fmla="*/ 168694 w 168898"/>
                <a:gd name="connsiteY3" fmla="*/ -197 h 168899"/>
                <a:gd name="connsiteX4" fmla="*/ 23680 w 168898"/>
                <a:gd name="connsiteY4" fmla="*/ 144817 h 168899"/>
                <a:gd name="connsiteX5" fmla="*/ 144809 w 168898"/>
                <a:gd name="connsiteY5" fmla="*/ 144817 h 168899"/>
                <a:gd name="connsiteX6" fmla="*/ 144809 w 168898"/>
                <a:gd name="connsiteY6" fmla="*/ 23688 h 168899"/>
                <a:gd name="connsiteX7" fmla="*/ 23680 w 168898"/>
                <a:gd name="connsiteY7" fmla="*/ 23688 h 16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898" h="168899">
                  <a:moveTo>
                    <a:pt x="168694" y="168702"/>
                  </a:moveTo>
                  <a:lnTo>
                    <a:pt x="-205" y="168702"/>
                  </a:lnTo>
                  <a:lnTo>
                    <a:pt x="-205" y="-197"/>
                  </a:lnTo>
                  <a:lnTo>
                    <a:pt x="168694" y="-197"/>
                  </a:lnTo>
                  <a:close/>
                  <a:moveTo>
                    <a:pt x="23680" y="144817"/>
                  </a:moveTo>
                  <a:lnTo>
                    <a:pt x="144809" y="144817"/>
                  </a:lnTo>
                  <a:lnTo>
                    <a:pt x="144809" y="23688"/>
                  </a:lnTo>
                  <a:lnTo>
                    <a:pt x="23680" y="23688"/>
                  </a:ln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7E6094B-F042-4EA4-BDBB-2D497757344D}"/>
                </a:ext>
              </a:extLst>
            </p:cNvPr>
            <p:cNvSpPr/>
            <p:nvPr/>
          </p:nvSpPr>
          <p:spPr>
            <a:xfrm>
              <a:off x="2069789" y="2399324"/>
              <a:ext cx="170604" cy="168899"/>
            </a:xfrm>
            <a:custGeom>
              <a:avLst/>
              <a:gdLst>
                <a:gd name="connsiteX0" fmla="*/ 170400 w 170604"/>
                <a:gd name="connsiteY0" fmla="*/ 168702 h 168899"/>
                <a:gd name="connsiteX1" fmla="*/ -205 w 170604"/>
                <a:gd name="connsiteY1" fmla="*/ 168702 h 168899"/>
                <a:gd name="connsiteX2" fmla="*/ -205 w 170604"/>
                <a:gd name="connsiteY2" fmla="*/ -197 h 168899"/>
                <a:gd name="connsiteX3" fmla="*/ 170400 w 170604"/>
                <a:gd name="connsiteY3" fmla="*/ -197 h 168899"/>
                <a:gd name="connsiteX4" fmla="*/ 25045 w 170604"/>
                <a:gd name="connsiteY4" fmla="*/ 144817 h 168899"/>
                <a:gd name="connsiteX5" fmla="*/ 146515 w 170604"/>
                <a:gd name="connsiteY5" fmla="*/ 144817 h 168899"/>
                <a:gd name="connsiteX6" fmla="*/ 146515 w 170604"/>
                <a:gd name="connsiteY6" fmla="*/ 23688 h 168899"/>
                <a:gd name="connsiteX7" fmla="*/ 25386 w 170604"/>
                <a:gd name="connsiteY7" fmla="*/ 23688 h 16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604" h="168899">
                  <a:moveTo>
                    <a:pt x="170400" y="168702"/>
                  </a:moveTo>
                  <a:lnTo>
                    <a:pt x="-205" y="168702"/>
                  </a:lnTo>
                  <a:lnTo>
                    <a:pt x="-205" y="-197"/>
                  </a:lnTo>
                  <a:lnTo>
                    <a:pt x="170400" y="-197"/>
                  </a:lnTo>
                  <a:close/>
                  <a:moveTo>
                    <a:pt x="25045" y="144817"/>
                  </a:moveTo>
                  <a:lnTo>
                    <a:pt x="146515" y="144817"/>
                  </a:lnTo>
                  <a:lnTo>
                    <a:pt x="146515" y="23688"/>
                  </a:lnTo>
                  <a:lnTo>
                    <a:pt x="25386" y="23688"/>
                  </a:lnTo>
                  <a:close/>
                </a:path>
              </a:pathLst>
            </a:custGeom>
            <a:solidFill>
              <a:schemeClr val="accent2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88B336E-4F97-4055-9032-E04F2BBB98A9}"/>
                </a:ext>
              </a:extLst>
            </p:cNvPr>
            <p:cNvSpPr/>
            <p:nvPr/>
          </p:nvSpPr>
          <p:spPr>
            <a:xfrm>
              <a:off x="1613933" y="2626911"/>
              <a:ext cx="168898" cy="168898"/>
            </a:xfrm>
            <a:custGeom>
              <a:avLst/>
              <a:gdLst>
                <a:gd name="connsiteX0" fmla="*/ 168899 w 168898"/>
                <a:gd name="connsiteY0" fmla="*/ 168899 h 168898"/>
                <a:gd name="connsiteX1" fmla="*/ 0 w 168898"/>
                <a:gd name="connsiteY1" fmla="*/ 168899 h 168898"/>
                <a:gd name="connsiteX2" fmla="*/ 0 w 168898"/>
                <a:gd name="connsiteY2" fmla="*/ 0 h 168898"/>
                <a:gd name="connsiteX3" fmla="*/ 133072 w 168898"/>
                <a:gd name="connsiteY3" fmla="*/ 0 h 168898"/>
                <a:gd name="connsiteX4" fmla="*/ 133072 w 168898"/>
                <a:gd name="connsiteY4" fmla="*/ 23885 h 168898"/>
                <a:gd name="connsiteX5" fmla="*/ 23885 w 168898"/>
                <a:gd name="connsiteY5" fmla="*/ 23885 h 168898"/>
                <a:gd name="connsiteX6" fmla="*/ 23885 w 168898"/>
                <a:gd name="connsiteY6" fmla="*/ 145014 h 168898"/>
                <a:gd name="connsiteX7" fmla="*/ 145014 w 168898"/>
                <a:gd name="connsiteY7" fmla="*/ 145014 h 168898"/>
                <a:gd name="connsiteX8" fmla="*/ 145014 w 168898"/>
                <a:gd name="connsiteY8" fmla="*/ 68583 h 168898"/>
                <a:gd name="connsiteX9" fmla="*/ 168899 w 168898"/>
                <a:gd name="connsiteY9" fmla="*/ 68583 h 168898"/>
                <a:gd name="connsiteX10" fmla="*/ 168899 w 168898"/>
                <a:gd name="connsiteY10" fmla="*/ 168899 h 16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898" h="168898">
                  <a:moveTo>
                    <a:pt x="168899" y="168899"/>
                  </a:moveTo>
                  <a:lnTo>
                    <a:pt x="0" y="168899"/>
                  </a:lnTo>
                  <a:lnTo>
                    <a:pt x="0" y="0"/>
                  </a:lnTo>
                  <a:lnTo>
                    <a:pt x="133072" y="0"/>
                  </a:lnTo>
                  <a:lnTo>
                    <a:pt x="133072" y="23885"/>
                  </a:lnTo>
                  <a:lnTo>
                    <a:pt x="23885" y="23885"/>
                  </a:lnTo>
                  <a:lnTo>
                    <a:pt x="23885" y="145014"/>
                  </a:lnTo>
                  <a:lnTo>
                    <a:pt x="145014" y="145014"/>
                  </a:lnTo>
                  <a:lnTo>
                    <a:pt x="145014" y="68583"/>
                  </a:lnTo>
                  <a:lnTo>
                    <a:pt x="168899" y="68583"/>
                  </a:lnTo>
                  <a:lnTo>
                    <a:pt x="168899" y="168899"/>
                  </a:ln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37FF795-0A6A-406A-8AB7-3C49CDB123EF}"/>
                </a:ext>
              </a:extLst>
            </p:cNvPr>
            <p:cNvSpPr/>
            <p:nvPr/>
          </p:nvSpPr>
          <p:spPr>
            <a:xfrm>
              <a:off x="1842544" y="2626911"/>
              <a:ext cx="168898" cy="105433"/>
            </a:xfrm>
            <a:custGeom>
              <a:avLst/>
              <a:gdLst>
                <a:gd name="connsiteX0" fmla="*/ 23885 w 168898"/>
                <a:gd name="connsiteY0" fmla="*/ 105434 h 105433"/>
                <a:gd name="connsiteX1" fmla="*/ 0 w 168898"/>
                <a:gd name="connsiteY1" fmla="*/ 105434 h 105433"/>
                <a:gd name="connsiteX2" fmla="*/ 0 w 168898"/>
                <a:gd name="connsiteY2" fmla="*/ 0 h 105433"/>
                <a:gd name="connsiteX3" fmla="*/ 168899 w 168898"/>
                <a:gd name="connsiteY3" fmla="*/ 0 h 105433"/>
                <a:gd name="connsiteX4" fmla="*/ 168899 w 168898"/>
                <a:gd name="connsiteY4" fmla="*/ 25249 h 105433"/>
                <a:gd name="connsiteX5" fmla="*/ 145355 w 168898"/>
                <a:gd name="connsiteY5" fmla="*/ 25249 h 105433"/>
                <a:gd name="connsiteX6" fmla="*/ 145355 w 168898"/>
                <a:gd name="connsiteY6" fmla="*/ 23885 h 105433"/>
                <a:gd name="connsiteX7" fmla="*/ 23885 w 168898"/>
                <a:gd name="connsiteY7" fmla="*/ 23885 h 105433"/>
                <a:gd name="connsiteX8" fmla="*/ 23885 w 168898"/>
                <a:gd name="connsiteY8" fmla="*/ 105434 h 10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898" h="105433">
                  <a:moveTo>
                    <a:pt x="23885" y="105434"/>
                  </a:moveTo>
                  <a:lnTo>
                    <a:pt x="0" y="105434"/>
                  </a:lnTo>
                  <a:lnTo>
                    <a:pt x="0" y="0"/>
                  </a:lnTo>
                  <a:lnTo>
                    <a:pt x="168899" y="0"/>
                  </a:lnTo>
                  <a:lnTo>
                    <a:pt x="168899" y="25249"/>
                  </a:lnTo>
                  <a:lnTo>
                    <a:pt x="145355" y="25249"/>
                  </a:lnTo>
                  <a:lnTo>
                    <a:pt x="145355" y="23885"/>
                  </a:lnTo>
                  <a:lnTo>
                    <a:pt x="23885" y="23885"/>
                  </a:lnTo>
                  <a:lnTo>
                    <a:pt x="23885" y="105434"/>
                  </a:ln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0C6AEB0-C3D5-4CAF-8373-97E308775D64}"/>
                </a:ext>
              </a:extLst>
            </p:cNvPr>
            <p:cNvSpPr/>
            <p:nvPr/>
          </p:nvSpPr>
          <p:spPr>
            <a:xfrm>
              <a:off x="2069789" y="2625546"/>
              <a:ext cx="170604" cy="170604"/>
            </a:xfrm>
            <a:custGeom>
              <a:avLst/>
              <a:gdLst>
                <a:gd name="connsiteX0" fmla="*/ 170400 w 170604"/>
                <a:gd name="connsiteY0" fmla="*/ 170408 h 170604"/>
                <a:gd name="connsiteX1" fmla="*/ -205 w 170604"/>
                <a:gd name="connsiteY1" fmla="*/ 170408 h 170604"/>
                <a:gd name="connsiteX2" fmla="*/ -205 w 170604"/>
                <a:gd name="connsiteY2" fmla="*/ -197 h 170604"/>
                <a:gd name="connsiteX3" fmla="*/ 170400 w 170604"/>
                <a:gd name="connsiteY3" fmla="*/ -197 h 170604"/>
                <a:gd name="connsiteX4" fmla="*/ 25045 w 170604"/>
                <a:gd name="connsiteY4" fmla="*/ 146523 h 170604"/>
                <a:gd name="connsiteX5" fmla="*/ 146515 w 170604"/>
                <a:gd name="connsiteY5" fmla="*/ 146523 h 170604"/>
                <a:gd name="connsiteX6" fmla="*/ 146515 w 170604"/>
                <a:gd name="connsiteY6" fmla="*/ 25053 h 170604"/>
                <a:gd name="connsiteX7" fmla="*/ 25386 w 170604"/>
                <a:gd name="connsiteY7" fmla="*/ 25053 h 17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604" h="170604">
                  <a:moveTo>
                    <a:pt x="170400" y="170408"/>
                  </a:moveTo>
                  <a:lnTo>
                    <a:pt x="-205" y="170408"/>
                  </a:lnTo>
                  <a:lnTo>
                    <a:pt x="-205" y="-197"/>
                  </a:lnTo>
                  <a:lnTo>
                    <a:pt x="170400" y="-197"/>
                  </a:lnTo>
                  <a:close/>
                  <a:moveTo>
                    <a:pt x="25045" y="146523"/>
                  </a:moveTo>
                  <a:lnTo>
                    <a:pt x="146515" y="146523"/>
                  </a:lnTo>
                  <a:lnTo>
                    <a:pt x="146515" y="25053"/>
                  </a:lnTo>
                  <a:lnTo>
                    <a:pt x="25386" y="25053"/>
                  </a:ln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4ED9567-6BE3-418F-9BEF-3BB98AB38724}"/>
                </a:ext>
              </a:extLst>
            </p:cNvPr>
            <p:cNvSpPr/>
            <p:nvPr/>
          </p:nvSpPr>
          <p:spPr>
            <a:xfrm>
              <a:off x="1612227" y="2854839"/>
              <a:ext cx="170604" cy="168898"/>
            </a:xfrm>
            <a:custGeom>
              <a:avLst/>
              <a:gdLst>
                <a:gd name="connsiteX0" fmla="*/ 170400 w 170604"/>
                <a:gd name="connsiteY0" fmla="*/ 168702 h 168898"/>
                <a:gd name="connsiteX1" fmla="*/ -205 w 170604"/>
                <a:gd name="connsiteY1" fmla="*/ 168702 h 168898"/>
                <a:gd name="connsiteX2" fmla="*/ -205 w 170604"/>
                <a:gd name="connsiteY2" fmla="*/ -197 h 168898"/>
                <a:gd name="connsiteX3" fmla="*/ 170400 w 170604"/>
                <a:gd name="connsiteY3" fmla="*/ -197 h 168898"/>
                <a:gd name="connsiteX4" fmla="*/ 25045 w 170604"/>
                <a:gd name="connsiteY4" fmla="*/ 144817 h 168898"/>
                <a:gd name="connsiteX5" fmla="*/ 146515 w 170604"/>
                <a:gd name="connsiteY5" fmla="*/ 144817 h 168898"/>
                <a:gd name="connsiteX6" fmla="*/ 146515 w 170604"/>
                <a:gd name="connsiteY6" fmla="*/ 23688 h 168898"/>
                <a:gd name="connsiteX7" fmla="*/ 25045 w 170604"/>
                <a:gd name="connsiteY7" fmla="*/ 23688 h 16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604" h="168898">
                  <a:moveTo>
                    <a:pt x="170400" y="168702"/>
                  </a:moveTo>
                  <a:lnTo>
                    <a:pt x="-205" y="168702"/>
                  </a:lnTo>
                  <a:lnTo>
                    <a:pt x="-205" y="-197"/>
                  </a:lnTo>
                  <a:lnTo>
                    <a:pt x="170400" y="-197"/>
                  </a:lnTo>
                  <a:close/>
                  <a:moveTo>
                    <a:pt x="25045" y="144817"/>
                  </a:moveTo>
                  <a:lnTo>
                    <a:pt x="146515" y="144817"/>
                  </a:lnTo>
                  <a:lnTo>
                    <a:pt x="146515" y="23688"/>
                  </a:lnTo>
                  <a:lnTo>
                    <a:pt x="25045" y="23688"/>
                  </a:lnTo>
                  <a:close/>
                </a:path>
              </a:pathLst>
            </a:custGeom>
            <a:solidFill>
              <a:schemeClr val="accent2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0F6C580-B746-492D-B014-BE74B92DA33E}"/>
                </a:ext>
              </a:extLst>
            </p:cNvPr>
            <p:cNvSpPr/>
            <p:nvPr/>
          </p:nvSpPr>
          <p:spPr>
            <a:xfrm>
              <a:off x="1842544" y="2854497"/>
              <a:ext cx="44698" cy="169239"/>
            </a:xfrm>
            <a:custGeom>
              <a:avLst/>
              <a:gdLst>
                <a:gd name="connsiteX0" fmla="*/ 44698 w 44698"/>
                <a:gd name="connsiteY0" fmla="*/ 169240 h 169239"/>
                <a:gd name="connsiteX1" fmla="*/ 0 w 44698"/>
                <a:gd name="connsiteY1" fmla="*/ 169240 h 169239"/>
                <a:gd name="connsiteX2" fmla="*/ 0 w 44698"/>
                <a:gd name="connsiteY2" fmla="*/ 0 h 169239"/>
                <a:gd name="connsiteX3" fmla="*/ 38557 w 44698"/>
                <a:gd name="connsiteY3" fmla="*/ 0 h 169239"/>
                <a:gd name="connsiteX4" fmla="*/ 38557 w 44698"/>
                <a:gd name="connsiteY4" fmla="*/ 23885 h 169239"/>
                <a:gd name="connsiteX5" fmla="*/ 23885 w 44698"/>
                <a:gd name="connsiteY5" fmla="*/ 23885 h 169239"/>
                <a:gd name="connsiteX6" fmla="*/ 23885 w 44698"/>
                <a:gd name="connsiteY6" fmla="*/ 145355 h 169239"/>
                <a:gd name="connsiteX7" fmla="*/ 44698 w 44698"/>
                <a:gd name="connsiteY7" fmla="*/ 145355 h 169239"/>
                <a:gd name="connsiteX8" fmla="*/ 44698 w 44698"/>
                <a:gd name="connsiteY8" fmla="*/ 169240 h 16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98" h="169239">
                  <a:moveTo>
                    <a:pt x="44698" y="169240"/>
                  </a:moveTo>
                  <a:lnTo>
                    <a:pt x="0" y="169240"/>
                  </a:lnTo>
                  <a:lnTo>
                    <a:pt x="0" y="0"/>
                  </a:lnTo>
                  <a:lnTo>
                    <a:pt x="38557" y="0"/>
                  </a:lnTo>
                  <a:lnTo>
                    <a:pt x="38557" y="23885"/>
                  </a:lnTo>
                  <a:lnTo>
                    <a:pt x="23885" y="23885"/>
                  </a:lnTo>
                  <a:lnTo>
                    <a:pt x="23885" y="145355"/>
                  </a:lnTo>
                  <a:lnTo>
                    <a:pt x="44698" y="145355"/>
                  </a:lnTo>
                  <a:lnTo>
                    <a:pt x="44698" y="169240"/>
                  </a:ln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746314B-303D-4F61-972E-4CDB9FD47027}"/>
                </a:ext>
              </a:extLst>
            </p:cNvPr>
            <p:cNvSpPr/>
            <p:nvPr/>
          </p:nvSpPr>
          <p:spPr>
            <a:xfrm>
              <a:off x="2084120" y="2854497"/>
              <a:ext cx="156273" cy="169239"/>
            </a:xfrm>
            <a:custGeom>
              <a:avLst/>
              <a:gdLst>
                <a:gd name="connsiteX0" fmla="*/ 156274 w 156273"/>
                <a:gd name="connsiteY0" fmla="*/ 169240 h 169239"/>
                <a:gd name="connsiteX1" fmla="*/ 2388 w 156273"/>
                <a:gd name="connsiteY1" fmla="*/ 169240 h 169239"/>
                <a:gd name="connsiteX2" fmla="*/ 2388 w 156273"/>
                <a:gd name="connsiteY2" fmla="*/ 145355 h 169239"/>
                <a:gd name="connsiteX3" fmla="*/ 132389 w 156273"/>
                <a:gd name="connsiteY3" fmla="*/ 145355 h 169239"/>
                <a:gd name="connsiteX4" fmla="*/ 132389 w 156273"/>
                <a:gd name="connsiteY4" fmla="*/ 23885 h 169239"/>
                <a:gd name="connsiteX5" fmla="*/ 0 w 156273"/>
                <a:gd name="connsiteY5" fmla="*/ 23885 h 169239"/>
                <a:gd name="connsiteX6" fmla="*/ 0 w 156273"/>
                <a:gd name="connsiteY6" fmla="*/ 0 h 169239"/>
                <a:gd name="connsiteX7" fmla="*/ 156274 w 156273"/>
                <a:gd name="connsiteY7" fmla="*/ 0 h 169239"/>
                <a:gd name="connsiteX8" fmla="*/ 156274 w 156273"/>
                <a:gd name="connsiteY8" fmla="*/ 169240 h 16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273" h="169239">
                  <a:moveTo>
                    <a:pt x="156274" y="169240"/>
                  </a:moveTo>
                  <a:lnTo>
                    <a:pt x="2388" y="169240"/>
                  </a:lnTo>
                  <a:lnTo>
                    <a:pt x="2388" y="145355"/>
                  </a:lnTo>
                  <a:lnTo>
                    <a:pt x="132389" y="145355"/>
                  </a:lnTo>
                  <a:lnTo>
                    <a:pt x="132389" y="23885"/>
                  </a:lnTo>
                  <a:lnTo>
                    <a:pt x="0" y="23885"/>
                  </a:lnTo>
                  <a:lnTo>
                    <a:pt x="0" y="0"/>
                  </a:lnTo>
                  <a:lnTo>
                    <a:pt x="156274" y="0"/>
                  </a:lnTo>
                  <a:lnTo>
                    <a:pt x="156274" y="169240"/>
                  </a:ln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5899A6-03A8-4DA0-996E-D8D5846F07F5}"/>
                </a:ext>
              </a:extLst>
            </p:cNvPr>
            <p:cNvSpPr/>
            <p:nvPr/>
          </p:nvSpPr>
          <p:spPr>
            <a:xfrm>
              <a:off x="1578448" y="2422185"/>
              <a:ext cx="195512" cy="171287"/>
            </a:xfrm>
            <a:custGeom>
              <a:avLst/>
              <a:gdLst>
                <a:gd name="connsiteX0" fmla="*/ 171970 w 195512"/>
                <a:gd name="connsiteY0" fmla="*/ 171287 h 171287"/>
                <a:gd name="connsiteX1" fmla="*/ 160368 w 195512"/>
                <a:gd name="connsiteY1" fmla="*/ 25591 h 171287"/>
                <a:gd name="connsiteX2" fmla="*/ 25591 w 195512"/>
                <a:gd name="connsiteY2" fmla="*/ 36168 h 171287"/>
                <a:gd name="connsiteX3" fmla="*/ 36168 w 195512"/>
                <a:gd name="connsiteY3" fmla="*/ 168216 h 171287"/>
                <a:gd name="connsiteX4" fmla="*/ 12284 w 195512"/>
                <a:gd name="connsiteY4" fmla="*/ 170263 h 171287"/>
                <a:gd name="connsiteX5" fmla="*/ 0 w 195512"/>
                <a:gd name="connsiteY5" fmla="*/ 14331 h 171287"/>
                <a:gd name="connsiteX6" fmla="*/ 182206 w 195512"/>
                <a:gd name="connsiteY6" fmla="*/ 0 h 171287"/>
                <a:gd name="connsiteX7" fmla="*/ 195513 w 195512"/>
                <a:gd name="connsiteY7" fmla="*/ 169581 h 171287"/>
                <a:gd name="connsiteX8" fmla="*/ 171970 w 195512"/>
                <a:gd name="connsiteY8" fmla="*/ 171287 h 17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512" h="171287">
                  <a:moveTo>
                    <a:pt x="171970" y="171287"/>
                  </a:moveTo>
                  <a:lnTo>
                    <a:pt x="160368" y="25591"/>
                  </a:lnTo>
                  <a:lnTo>
                    <a:pt x="25591" y="36168"/>
                  </a:lnTo>
                  <a:lnTo>
                    <a:pt x="36168" y="168216"/>
                  </a:lnTo>
                  <a:lnTo>
                    <a:pt x="12284" y="170263"/>
                  </a:lnTo>
                  <a:lnTo>
                    <a:pt x="0" y="14331"/>
                  </a:lnTo>
                  <a:lnTo>
                    <a:pt x="182206" y="0"/>
                  </a:lnTo>
                  <a:lnTo>
                    <a:pt x="195513" y="169581"/>
                  </a:lnTo>
                  <a:lnTo>
                    <a:pt x="171970" y="171287"/>
                  </a:lnTo>
                  <a:close/>
                </a:path>
              </a:pathLst>
            </a:custGeom>
            <a:solidFill>
              <a:schemeClr val="bg1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02D9A28-4F45-400F-9F90-499BF9545A2C}"/>
                </a:ext>
              </a:extLst>
            </p:cNvPr>
            <p:cNvSpPr/>
            <p:nvPr/>
          </p:nvSpPr>
          <p:spPr>
            <a:xfrm rot="21325565">
              <a:off x="1661919" y="2601200"/>
              <a:ext cx="130073" cy="23960"/>
            </a:xfrm>
            <a:custGeom>
              <a:avLst/>
              <a:gdLst>
                <a:gd name="connsiteX0" fmla="*/ -204 w 130073"/>
                <a:gd name="connsiteY0" fmla="*/ -197 h 23960"/>
                <a:gd name="connsiteX1" fmla="*/ 129870 w 130073"/>
                <a:gd name="connsiteY1" fmla="*/ -197 h 23960"/>
                <a:gd name="connsiteX2" fmla="*/ 129870 w 130073"/>
                <a:gd name="connsiteY2" fmla="*/ 23764 h 23960"/>
                <a:gd name="connsiteX3" fmla="*/ -204 w 130073"/>
                <a:gd name="connsiteY3" fmla="*/ 23764 h 2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073" h="23960">
                  <a:moveTo>
                    <a:pt x="-204" y="-197"/>
                  </a:moveTo>
                  <a:lnTo>
                    <a:pt x="129870" y="-197"/>
                  </a:lnTo>
                  <a:lnTo>
                    <a:pt x="129870" y="23764"/>
                  </a:lnTo>
                  <a:lnTo>
                    <a:pt x="-204" y="23764"/>
                  </a:lnTo>
                  <a:close/>
                </a:path>
              </a:pathLst>
            </a:custGeom>
            <a:solidFill>
              <a:schemeClr val="bg1"/>
            </a:solidFill>
            <a:ln w="34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D706AE7-E6DE-42F5-ABB3-392B2814081F}"/>
                </a:ext>
              </a:extLst>
            </p:cNvPr>
            <p:cNvSpPr/>
            <p:nvPr/>
          </p:nvSpPr>
          <p:spPr>
            <a:xfrm>
              <a:off x="2366983" y="2840508"/>
              <a:ext cx="23884" cy="54593"/>
            </a:xfrm>
            <a:custGeom>
              <a:avLst/>
              <a:gdLst>
                <a:gd name="connsiteX0" fmla="*/ 0 w 23884"/>
                <a:gd name="connsiteY0" fmla="*/ 0 h 54593"/>
                <a:gd name="connsiteX1" fmla="*/ 23885 w 23884"/>
                <a:gd name="connsiteY1" fmla="*/ 0 h 54593"/>
                <a:gd name="connsiteX2" fmla="*/ 23885 w 23884"/>
                <a:gd name="connsiteY2" fmla="*/ 54594 h 54593"/>
                <a:gd name="connsiteX3" fmla="*/ 0 w 23884"/>
                <a:gd name="connsiteY3" fmla="*/ 54594 h 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84" h="54593">
                  <a:moveTo>
                    <a:pt x="0" y="0"/>
                  </a:moveTo>
                  <a:lnTo>
                    <a:pt x="23885" y="0"/>
                  </a:lnTo>
                  <a:lnTo>
                    <a:pt x="23885" y="54594"/>
                  </a:lnTo>
                  <a:lnTo>
                    <a:pt x="0" y="54594"/>
                  </a:lnTo>
                  <a:close/>
                </a:path>
              </a:pathLst>
            </a:custGeom>
            <a:solidFill>
              <a:schemeClr val="accent2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5E3AFB5-D6B5-42ED-A6A6-D99034F4E0B1}"/>
                </a:ext>
              </a:extLst>
            </p:cNvPr>
            <p:cNvSpPr/>
            <p:nvPr/>
          </p:nvSpPr>
          <p:spPr>
            <a:xfrm>
              <a:off x="2366983" y="3047281"/>
              <a:ext cx="23884" cy="194830"/>
            </a:xfrm>
            <a:custGeom>
              <a:avLst/>
              <a:gdLst>
                <a:gd name="connsiteX0" fmla="*/ 0 w 23884"/>
                <a:gd name="connsiteY0" fmla="*/ 0 h 194830"/>
                <a:gd name="connsiteX1" fmla="*/ 23885 w 23884"/>
                <a:gd name="connsiteY1" fmla="*/ 0 h 194830"/>
                <a:gd name="connsiteX2" fmla="*/ 23885 w 23884"/>
                <a:gd name="connsiteY2" fmla="*/ 194831 h 194830"/>
                <a:gd name="connsiteX3" fmla="*/ 0 w 23884"/>
                <a:gd name="connsiteY3" fmla="*/ 194831 h 19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84" h="194830">
                  <a:moveTo>
                    <a:pt x="0" y="0"/>
                  </a:moveTo>
                  <a:lnTo>
                    <a:pt x="23885" y="0"/>
                  </a:lnTo>
                  <a:lnTo>
                    <a:pt x="23885" y="194831"/>
                  </a:lnTo>
                  <a:lnTo>
                    <a:pt x="0" y="194831"/>
                  </a:lnTo>
                  <a:close/>
                </a:path>
              </a:pathLst>
            </a:custGeom>
            <a:solidFill>
              <a:schemeClr val="accent2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6BE05C-197E-4E82-84A5-6FD773FF7EE2}"/>
                </a:ext>
              </a:extLst>
            </p:cNvPr>
            <p:cNvSpPr/>
            <p:nvPr/>
          </p:nvSpPr>
          <p:spPr>
            <a:xfrm>
              <a:off x="2366983" y="3313083"/>
              <a:ext cx="23884" cy="62441"/>
            </a:xfrm>
            <a:custGeom>
              <a:avLst/>
              <a:gdLst>
                <a:gd name="connsiteX0" fmla="*/ 0 w 23884"/>
                <a:gd name="connsiteY0" fmla="*/ 0 h 62441"/>
                <a:gd name="connsiteX1" fmla="*/ 23885 w 23884"/>
                <a:gd name="connsiteY1" fmla="*/ 0 h 62441"/>
                <a:gd name="connsiteX2" fmla="*/ 23885 w 23884"/>
                <a:gd name="connsiteY2" fmla="*/ 62441 h 62441"/>
                <a:gd name="connsiteX3" fmla="*/ 0 w 23884"/>
                <a:gd name="connsiteY3" fmla="*/ 62441 h 6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84" h="62441">
                  <a:moveTo>
                    <a:pt x="0" y="0"/>
                  </a:moveTo>
                  <a:lnTo>
                    <a:pt x="23885" y="0"/>
                  </a:lnTo>
                  <a:lnTo>
                    <a:pt x="23885" y="62441"/>
                  </a:lnTo>
                  <a:lnTo>
                    <a:pt x="0" y="62441"/>
                  </a:lnTo>
                  <a:close/>
                </a:path>
              </a:pathLst>
            </a:custGeom>
            <a:solidFill>
              <a:schemeClr val="accent2"/>
            </a:solidFill>
            <a:ln w="34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61AEAC4-F8B2-4FAE-AE99-D86B68BCD019}"/>
              </a:ext>
            </a:extLst>
          </p:cNvPr>
          <p:cNvGrpSpPr/>
          <p:nvPr/>
        </p:nvGrpSpPr>
        <p:grpSpPr>
          <a:xfrm>
            <a:off x="7935508" y="4804025"/>
            <a:ext cx="559050" cy="754806"/>
            <a:chOff x="7935508" y="4804025"/>
            <a:chExt cx="559050" cy="754806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D8F6EE0-CD88-45FA-B5F7-DA1C08CA87E1}"/>
                </a:ext>
              </a:extLst>
            </p:cNvPr>
            <p:cNvSpPr/>
            <p:nvPr/>
          </p:nvSpPr>
          <p:spPr>
            <a:xfrm>
              <a:off x="7935508" y="4804025"/>
              <a:ext cx="559050" cy="754806"/>
            </a:xfrm>
            <a:custGeom>
              <a:avLst/>
              <a:gdLst>
                <a:gd name="connsiteX0" fmla="*/ 74164 w 559050"/>
                <a:gd name="connsiteY0" fmla="*/ 754764 h 754806"/>
                <a:gd name="connsiteX1" fmla="*/ 63632 w 559050"/>
                <a:gd name="connsiteY1" fmla="*/ 744231 h 754806"/>
                <a:gd name="connsiteX2" fmla="*/ 63632 w 559050"/>
                <a:gd name="connsiteY2" fmla="*/ 470636 h 754806"/>
                <a:gd name="connsiteX3" fmla="*/ -82 w 559050"/>
                <a:gd name="connsiteY3" fmla="*/ 237191 h 754806"/>
                <a:gd name="connsiteX4" fmla="*/ 250898 w 559050"/>
                <a:gd name="connsiteY4" fmla="*/ -42 h 754806"/>
                <a:gd name="connsiteX5" fmla="*/ 508077 w 559050"/>
                <a:gd name="connsiteY5" fmla="*/ 197643 h 754806"/>
                <a:gd name="connsiteX6" fmla="*/ 508077 w 559050"/>
                <a:gd name="connsiteY6" fmla="*/ 285522 h 754806"/>
                <a:gd name="connsiteX7" fmla="*/ 549807 w 559050"/>
                <a:gd name="connsiteY7" fmla="*/ 356094 h 754806"/>
                <a:gd name="connsiteX8" fmla="*/ 555977 w 559050"/>
                <a:gd name="connsiteY8" fmla="*/ 396102 h 754806"/>
                <a:gd name="connsiteX9" fmla="*/ 512411 w 559050"/>
                <a:gd name="connsiteY9" fmla="*/ 423338 h 754806"/>
                <a:gd name="connsiteX10" fmla="*/ 522370 w 559050"/>
                <a:gd name="connsiteY10" fmla="*/ 443428 h 754806"/>
                <a:gd name="connsiteX11" fmla="*/ 530980 w 559050"/>
                <a:gd name="connsiteY11" fmla="*/ 460361 h 754806"/>
                <a:gd name="connsiteX12" fmla="*/ 518352 w 559050"/>
                <a:gd name="connsiteY12" fmla="*/ 480020 h 754806"/>
                <a:gd name="connsiteX13" fmla="*/ 521021 w 559050"/>
                <a:gd name="connsiteY13" fmla="*/ 499421 h 754806"/>
                <a:gd name="connsiteX14" fmla="*/ 518869 w 559050"/>
                <a:gd name="connsiteY14" fmla="*/ 502952 h 754806"/>
                <a:gd name="connsiteX15" fmla="*/ 513932 w 559050"/>
                <a:gd name="connsiteY15" fmla="*/ 529901 h 754806"/>
                <a:gd name="connsiteX16" fmla="*/ 511895 w 559050"/>
                <a:gd name="connsiteY16" fmla="*/ 573898 h 754806"/>
                <a:gd name="connsiteX17" fmla="*/ 447406 w 559050"/>
                <a:gd name="connsiteY17" fmla="*/ 601536 h 754806"/>
                <a:gd name="connsiteX18" fmla="*/ 389748 w 559050"/>
                <a:gd name="connsiteY18" fmla="*/ 601019 h 754806"/>
                <a:gd name="connsiteX19" fmla="*/ 286802 w 559050"/>
                <a:gd name="connsiteY19" fmla="*/ 563709 h 754806"/>
                <a:gd name="connsiteX20" fmla="*/ 245043 w 559050"/>
                <a:gd name="connsiteY20" fmla="*/ 480480 h 754806"/>
                <a:gd name="connsiteX21" fmla="*/ 255576 w 559050"/>
                <a:gd name="connsiteY21" fmla="*/ 469947 h 754806"/>
                <a:gd name="connsiteX22" fmla="*/ 266109 w 559050"/>
                <a:gd name="connsiteY22" fmla="*/ 480480 h 754806"/>
                <a:gd name="connsiteX23" fmla="*/ 300377 w 559050"/>
                <a:gd name="connsiteY23" fmla="*/ 547695 h 754806"/>
                <a:gd name="connsiteX24" fmla="*/ 390064 w 559050"/>
                <a:gd name="connsiteY24" fmla="*/ 580011 h 754806"/>
                <a:gd name="connsiteX25" fmla="*/ 447320 w 559050"/>
                <a:gd name="connsiteY25" fmla="*/ 580527 h 754806"/>
                <a:gd name="connsiteX26" fmla="*/ 493871 w 559050"/>
                <a:gd name="connsiteY26" fmla="*/ 562877 h 754806"/>
                <a:gd name="connsiteX27" fmla="*/ 494990 w 559050"/>
                <a:gd name="connsiteY27" fmla="*/ 539400 h 754806"/>
                <a:gd name="connsiteX28" fmla="*/ 500730 w 559050"/>
                <a:gd name="connsiteY28" fmla="*/ 491730 h 754806"/>
                <a:gd name="connsiteX29" fmla="*/ 495650 w 559050"/>
                <a:gd name="connsiteY29" fmla="*/ 485272 h 754806"/>
                <a:gd name="connsiteX30" fmla="*/ 495168 w 559050"/>
                <a:gd name="connsiteY30" fmla="*/ 470386 h 754806"/>
                <a:gd name="connsiteX31" fmla="*/ 497918 w 559050"/>
                <a:gd name="connsiteY31" fmla="*/ 468282 h 754806"/>
                <a:gd name="connsiteX32" fmla="*/ 508938 w 559050"/>
                <a:gd name="connsiteY32" fmla="*/ 459672 h 754806"/>
                <a:gd name="connsiteX33" fmla="*/ 490111 w 559050"/>
                <a:gd name="connsiteY33" fmla="*/ 414700 h 754806"/>
                <a:gd name="connsiteX34" fmla="*/ 499554 w 559050"/>
                <a:gd name="connsiteY34" fmla="*/ 403994 h 754806"/>
                <a:gd name="connsiteX35" fmla="*/ 536863 w 559050"/>
                <a:gd name="connsiteY35" fmla="*/ 386775 h 754806"/>
                <a:gd name="connsiteX36" fmla="*/ 532157 w 559050"/>
                <a:gd name="connsiteY36" fmla="*/ 367431 h 754806"/>
                <a:gd name="connsiteX37" fmla="*/ 487959 w 559050"/>
                <a:gd name="connsiteY37" fmla="*/ 292151 h 754806"/>
                <a:gd name="connsiteX38" fmla="*/ 486954 w 559050"/>
                <a:gd name="connsiteY38" fmla="*/ 287674 h 754806"/>
                <a:gd name="connsiteX39" fmla="*/ 486954 w 559050"/>
                <a:gd name="connsiteY39" fmla="*/ 197643 h 754806"/>
                <a:gd name="connsiteX40" fmla="*/ 250841 w 559050"/>
                <a:gd name="connsiteY40" fmla="*/ 21024 h 754806"/>
                <a:gd name="connsiteX41" fmla="*/ 20926 w 559050"/>
                <a:gd name="connsiteY41" fmla="*/ 237220 h 754806"/>
                <a:gd name="connsiteX42" fmla="*/ 83922 w 559050"/>
                <a:gd name="connsiteY42" fmla="*/ 464867 h 754806"/>
                <a:gd name="connsiteX43" fmla="*/ 84640 w 559050"/>
                <a:gd name="connsiteY43" fmla="*/ 468684 h 754806"/>
                <a:gd name="connsiteX44" fmla="*/ 84640 w 559050"/>
                <a:gd name="connsiteY44" fmla="*/ 744203 h 754806"/>
                <a:gd name="connsiteX45" fmla="*/ 74164 w 559050"/>
                <a:gd name="connsiteY45" fmla="*/ 754764 h 7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050" h="754806">
                  <a:moveTo>
                    <a:pt x="74164" y="754764"/>
                  </a:moveTo>
                  <a:cubicBezTo>
                    <a:pt x="68347" y="754764"/>
                    <a:pt x="63632" y="750049"/>
                    <a:pt x="63632" y="744231"/>
                  </a:cubicBezTo>
                  <a:lnTo>
                    <a:pt x="63632" y="470636"/>
                  </a:lnTo>
                  <a:cubicBezTo>
                    <a:pt x="56198" y="451378"/>
                    <a:pt x="-82" y="303660"/>
                    <a:pt x="-82" y="237191"/>
                  </a:cubicBezTo>
                  <a:cubicBezTo>
                    <a:pt x="-82" y="149197"/>
                    <a:pt x="52783" y="-42"/>
                    <a:pt x="250898" y="-42"/>
                  </a:cubicBezTo>
                  <a:cubicBezTo>
                    <a:pt x="454323" y="-42"/>
                    <a:pt x="508077" y="129280"/>
                    <a:pt x="508077" y="197643"/>
                  </a:cubicBezTo>
                  <a:lnTo>
                    <a:pt x="508077" y="285522"/>
                  </a:lnTo>
                  <a:cubicBezTo>
                    <a:pt x="520608" y="309836"/>
                    <a:pt x="534539" y="333399"/>
                    <a:pt x="549807" y="356094"/>
                  </a:cubicBezTo>
                  <a:cubicBezTo>
                    <a:pt x="561890" y="374376"/>
                    <a:pt x="559823" y="387923"/>
                    <a:pt x="555977" y="396102"/>
                  </a:cubicBezTo>
                  <a:cubicBezTo>
                    <a:pt x="547913" y="413178"/>
                    <a:pt x="525871" y="420439"/>
                    <a:pt x="512411" y="423338"/>
                  </a:cubicBezTo>
                  <a:cubicBezTo>
                    <a:pt x="513817" y="430484"/>
                    <a:pt x="516773" y="439324"/>
                    <a:pt x="522370" y="443428"/>
                  </a:cubicBezTo>
                  <a:cubicBezTo>
                    <a:pt x="528076" y="447113"/>
                    <a:pt x="531365" y="453579"/>
                    <a:pt x="530980" y="460361"/>
                  </a:cubicBezTo>
                  <a:cubicBezTo>
                    <a:pt x="530406" y="468454"/>
                    <a:pt x="524293" y="475256"/>
                    <a:pt x="518352" y="480020"/>
                  </a:cubicBezTo>
                  <a:cubicBezTo>
                    <a:pt x="522094" y="485763"/>
                    <a:pt x="523073" y="492881"/>
                    <a:pt x="521021" y="499421"/>
                  </a:cubicBezTo>
                  <a:cubicBezTo>
                    <a:pt x="520536" y="500724"/>
                    <a:pt x="519804" y="501921"/>
                    <a:pt x="518869" y="502952"/>
                  </a:cubicBezTo>
                  <a:cubicBezTo>
                    <a:pt x="518438" y="503439"/>
                    <a:pt x="507130" y="516326"/>
                    <a:pt x="513932" y="529901"/>
                  </a:cubicBezTo>
                  <a:cubicBezTo>
                    <a:pt x="520872" y="543941"/>
                    <a:pt x="520103" y="560561"/>
                    <a:pt x="511895" y="573898"/>
                  </a:cubicBezTo>
                  <a:cubicBezTo>
                    <a:pt x="504088" y="586497"/>
                    <a:pt x="486581" y="601536"/>
                    <a:pt x="447406" y="601536"/>
                  </a:cubicBezTo>
                  <a:cubicBezTo>
                    <a:pt x="423929" y="601536"/>
                    <a:pt x="404500" y="601306"/>
                    <a:pt x="389748" y="601019"/>
                  </a:cubicBezTo>
                  <a:cubicBezTo>
                    <a:pt x="352188" y="600654"/>
                    <a:pt x="315875" y="587493"/>
                    <a:pt x="286802" y="563709"/>
                  </a:cubicBezTo>
                  <a:cubicBezTo>
                    <a:pt x="259106" y="540434"/>
                    <a:pt x="245043" y="512365"/>
                    <a:pt x="245043" y="480480"/>
                  </a:cubicBezTo>
                  <a:cubicBezTo>
                    <a:pt x="245043" y="474662"/>
                    <a:pt x="249759" y="469947"/>
                    <a:pt x="255576" y="469947"/>
                  </a:cubicBezTo>
                  <a:cubicBezTo>
                    <a:pt x="261394" y="469947"/>
                    <a:pt x="266109" y="474662"/>
                    <a:pt x="266109" y="480480"/>
                  </a:cubicBezTo>
                  <a:cubicBezTo>
                    <a:pt x="266109" y="505965"/>
                    <a:pt x="277589" y="528581"/>
                    <a:pt x="300377" y="547695"/>
                  </a:cubicBezTo>
                  <a:cubicBezTo>
                    <a:pt x="325727" y="568353"/>
                    <a:pt x="357363" y="579752"/>
                    <a:pt x="390064" y="580011"/>
                  </a:cubicBezTo>
                  <a:cubicBezTo>
                    <a:pt x="404729" y="580269"/>
                    <a:pt x="423987" y="580527"/>
                    <a:pt x="447320" y="580527"/>
                  </a:cubicBezTo>
                  <a:cubicBezTo>
                    <a:pt x="470653" y="580527"/>
                    <a:pt x="486840" y="574242"/>
                    <a:pt x="493871" y="562877"/>
                  </a:cubicBezTo>
                  <a:cubicBezTo>
                    <a:pt x="498259" y="555765"/>
                    <a:pt x="498681" y="546897"/>
                    <a:pt x="494990" y="539400"/>
                  </a:cubicBezTo>
                  <a:cubicBezTo>
                    <a:pt x="484285" y="517933"/>
                    <a:pt x="495564" y="498876"/>
                    <a:pt x="500730" y="491730"/>
                  </a:cubicBezTo>
                  <a:cubicBezTo>
                    <a:pt x="499313" y="489374"/>
                    <a:pt x="497605" y="487204"/>
                    <a:pt x="495650" y="485272"/>
                  </a:cubicBezTo>
                  <a:cubicBezTo>
                    <a:pt x="491406" y="481295"/>
                    <a:pt x="491190" y="474628"/>
                    <a:pt x="495168" y="470386"/>
                  </a:cubicBezTo>
                  <a:cubicBezTo>
                    <a:pt x="495963" y="469536"/>
                    <a:pt x="496890" y="468827"/>
                    <a:pt x="497918" y="468282"/>
                  </a:cubicBezTo>
                  <a:cubicBezTo>
                    <a:pt x="502048" y="466049"/>
                    <a:pt x="505773" y="463139"/>
                    <a:pt x="508938" y="459672"/>
                  </a:cubicBezTo>
                  <a:cubicBezTo>
                    <a:pt x="491345" y="445322"/>
                    <a:pt x="490197" y="417857"/>
                    <a:pt x="490111" y="414700"/>
                  </a:cubicBezTo>
                  <a:cubicBezTo>
                    <a:pt x="490005" y="409224"/>
                    <a:pt x="494106" y="404574"/>
                    <a:pt x="499554" y="403994"/>
                  </a:cubicBezTo>
                  <a:cubicBezTo>
                    <a:pt x="509599" y="402904"/>
                    <a:pt x="531956" y="397336"/>
                    <a:pt x="536863" y="386775"/>
                  </a:cubicBezTo>
                  <a:cubicBezTo>
                    <a:pt x="539102" y="382039"/>
                    <a:pt x="537524" y="375524"/>
                    <a:pt x="532157" y="367431"/>
                  </a:cubicBezTo>
                  <a:cubicBezTo>
                    <a:pt x="502079" y="321913"/>
                    <a:pt x="488504" y="293357"/>
                    <a:pt x="487959" y="292151"/>
                  </a:cubicBezTo>
                  <a:cubicBezTo>
                    <a:pt x="487299" y="290751"/>
                    <a:pt x="486954" y="289221"/>
                    <a:pt x="486954" y="287674"/>
                  </a:cubicBezTo>
                  <a:lnTo>
                    <a:pt x="486954" y="197643"/>
                  </a:lnTo>
                  <a:cubicBezTo>
                    <a:pt x="486954" y="190439"/>
                    <a:pt x="484257" y="21024"/>
                    <a:pt x="250841" y="21024"/>
                  </a:cubicBezTo>
                  <a:cubicBezTo>
                    <a:pt x="69343" y="21024"/>
                    <a:pt x="20926" y="156917"/>
                    <a:pt x="20926" y="237220"/>
                  </a:cubicBezTo>
                  <a:cubicBezTo>
                    <a:pt x="20926" y="302914"/>
                    <a:pt x="83291" y="463260"/>
                    <a:pt x="83922" y="464867"/>
                  </a:cubicBezTo>
                  <a:cubicBezTo>
                    <a:pt x="84402" y="466081"/>
                    <a:pt x="84646" y="467378"/>
                    <a:pt x="84640" y="468684"/>
                  </a:cubicBezTo>
                  <a:lnTo>
                    <a:pt x="84640" y="744203"/>
                  </a:lnTo>
                  <a:cubicBezTo>
                    <a:pt x="84657" y="750008"/>
                    <a:pt x="79970" y="754733"/>
                    <a:pt x="74164" y="75476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7110A6B-63F9-4A75-BEC7-867470BD7DB5}"/>
                </a:ext>
              </a:extLst>
            </p:cNvPr>
            <p:cNvSpPr/>
            <p:nvPr/>
          </p:nvSpPr>
          <p:spPr>
            <a:xfrm>
              <a:off x="8275401" y="5378538"/>
              <a:ext cx="21065" cy="180292"/>
            </a:xfrm>
            <a:custGeom>
              <a:avLst/>
              <a:gdLst>
                <a:gd name="connsiteX0" fmla="*/ 10451 w 21065"/>
                <a:gd name="connsiteY0" fmla="*/ 180250 h 180292"/>
                <a:gd name="connsiteX1" fmla="*/ -82 w 21065"/>
                <a:gd name="connsiteY1" fmla="*/ 169718 h 180292"/>
                <a:gd name="connsiteX2" fmla="*/ -82 w 21065"/>
                <a:gd name="connsiteY2" fmla="*/ 10491 h 180292"/>
                <a:gd name="connsiteX3" fmla="*/ 10451 w 21065"/>
                <a:gd name="connsiteY3" fmla="*/ -42 h 180292"/>
                <a:gd name="connsiteX4" fmla="*/ 20984 w 21065"/>
                <a:gd name="connsiteY4" fmla="*/ 10491 h 180292"/>
                <a:gd name="connsiteX5" fmla="*/ 20984 w 21065"/>
                <a:gd name="connsiteY5" fmla="*/ 169718 h 180292"/>
                <a:gd name="connsiteX6" fmla="*/ 10451 w 21065"/>
                <a:gd name="connsiteY6" fmla="*/ 180250 h 18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65" h="180292">
                  <a:moveTo>
                    <a:pt x="10451" y="180250"/>
                  </a:moveTo>
                  <a:cubicBezTo>
                    <a:pt x="4633" y="180250"/>
                    <a:pt x="-82" y="175535"/>
                    <a:pt x="-82" y="169718"/>
                  </a:cubicBezTo>
                  <a:lnTo>
                    <a:pt x="-82" y="10491"/>
                  </a:lnTo>
                  <a:cubicBezTo>
                    <a:pt x="-82" y="4673"/>
                    <a:pt x="4633" y="-42"/>
                    <a:pt x="10451" y="-42"/>
                  </a:cubicBezTo>
                  <a:cubicBezTo>
                    <a:pt x="16268" y="-42"/>
                    <a:pt x="20984" y="4673"/>
                    <a:pt x="20984" y="10491"/>
                  </a:cubicBezTo>
                  <a:lnTo>
                    <a:pt x="20984" y="169718"/>
                  </a:lnTo>
                  <a:cubicBezTo>
                    <a:pt x="20984" y="175535"/>
                    <a:pt x="16268" y="180250"/>
                    <a:pt x="10451" y="18025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93032A7-110A-418E-B15E-397E1B6BEE85}"/>
                </a:ext>
              </a:extLst>
            </p:cNvPr>
            <p:cNvSpPr/>
            <p:nvPr/>
          </p:nvSpPr>
          <p:spPr>
            <a:xfrm>
              <a:off x="8019771" y="4863089"/>
              <a:ext cx="346751" cy="346751"/>
            </a:xfrm>
            <a:custGeom>
              <a:avLst/>
              <a:gdLst>
                <a:gd name="connsiteX0" fmla="*/ 173294 w 346751"/>
                <a:gd name="connsiteY0" fmla="*/ 346710 h 346751"/>
                <a:gd name="connsiteX1" fmla="*/ -82 w 346751"/>
                <a:gd name="connsiteY1" fmla="*/ 173334 h 346751"/>
                <a:gd name="connsiteX2" fmla="*/ 173294 w 346751"/>
                <a:gd name="connsiteY2" fmla="*/ -42 h 346751"/>
                <a:gd name="connsiteX3" fmla="*/ 346670 w 346751"/>
                <a:gd name="connsiteY3" fmla="*/ 173334 h 346751"/>
                <a:gd name="connsiteX4" fmla="*/ 346670 w 346751"/>
                <a:gd name="connsiteY4" fmla="*/ 173362 h 346751"/>
                <a:gd name="connsiteX5" fmla="*/ 173294 w 346751"/>
                <a:gd name="connsiteY5" fmla="*/ 346710 h 346751"/>
                <a:gd name="connsiteX6" fmla="*/ 173294 w 346751"/>
                <a:gd name="connsiteY6" fmla="*/ 21052 h 346751"/>
                <a:gd name="connsiteX7" fmla="*/ 20984 w 346751"/>
                <a:gd name="connsiteY7" fmla="*/ 173362 h 346751"/>
                <a:gd name="connsiteX8" fmla="*/ 173294 w 346751"/>
                <a:gd name="connsiteY8" fmla="*/ 325673 h 346751"/>
                <a:gd name="connsiteX9" fmla="*/ 325604 w 346751"/>
                <a:gd name="connsiteY9" fmla="*/ 173362 h 346751"/>
                <a:gd name="connsiteX10" fmla="*/ 173294 w 346751"/>
                <a:gd name="connsiteY10" fmla="*/ 21052 h 3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751" h="346751">
                  <a:moveTo>
                    <a:pt x="173294" y="346710"/>
                  </a:moveTo>
                  <a:cubicBezTo>
                    <a:pt x="77540" y="346710"/>
                    <a:pt x="-82" y="269088"/>
                    <a:pt x="-82" y="173334"/>
                  </a:cubicBezTo>
                  <a:cubicBezTo>
                    <a:pt x="-82" y="77581"/>
                    <a:pt x="77540" y="-42"/>
                    <a:pt x="173294" y="-42"/>
                  </a:cubicBezTo>
                  <a:cubicBezTo>
                    <a:pt x="269048" y="-42"/>
                    <a:pt x="346670" y="77581"/>
                    <a:pt x="346670" y="173334"/>
                  </a:cubicBezTo>
                  <a:cubicBezTo>
                    <a:pt x="346670" y="173342"/>
                    <a:pt x="346670" y="173354"/>
                    <a:pt x="346670" y="173362"/>
                  </a:cubicBezTo>
                  <a:cubicBezTo>
                    <a:pt x="346543" y="269059"/>
                    <a:pt x="268990" y="346598"/>
                    <a:pt x="173294" y="346710"/>
                  </a:cubicBezTo>
                  <a:close/>
                  <a:moveTo>
                    <a:pt x="173294" y="21052"/>
                  </a:moveTo>
                  <a:cubicBezTo>
                    <a:pt x="89174" y="21052"/>
                    <a:pt x="20984" y="89244"/>
                    <a:pt x="20984" y="173362"/>
                  </a:cubicBezTo>
                  <a:cubicBezTo>
                    <a:pt x="20984" y="257482"/>
                    <a:pt x="89174" y="325673"/>
                    <a:pt x="173294" y="325673"/>
                  </a:cubicBezTo>
                  <a:cubicBezTo>
                    <a:pt x="257413" y="325673"/>
                    <a:pt x="325604" y="257482"/>
                    <a:pt x="325604" y="173362"/>
                  </a:cubicBezTo>
                  <a:cubicBezTo>
                    <a:pt x="325523" y="89277"/>
                    <a:pt x="257379" y="21132"/>
                    <a:pt x="173294" y="2105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29716E1-C360-4AAA-968A-8D015DBD01F9}"/>
                </a:ext>
              </a:extLst>
            </p:cNvPr>
            <p:cNvSpPr/>
            <p:nvPr/>
          </p:nvSpPr>
          <p:spPr>
            <a:xfrm>
              <a:off x="8182657" y="4936899"/>
              <a:ext cx="95745" cy="184803"/>
            </a:xfrm>
            <a:custGeom>
              <a:avLst/>
              <a:gdLst>
                <a:gd name="connsiteX0" fmla="*/ 85085 w 95745"/>
                <a:gd name="connsiteY0" fmla="*/ 184762 h 184803"/>
                <a:gd name="connsiteX1" fmla="*/ 77652 w 95745"/>
                <a:gd name="connsiteY1" fmla="*/ 181662 h 184803"/>
                <a:gd name="connsiteX2" fmla="*/ 3032 w 95745"/>
                <a:gd name="connsiteY2" fmla="*/ 107043 h 184803"/>
                <a:gd name="connsiteX3" fmla="*/ -67 w 95745"/>
                <a:gd name="connsiteY3" fmla="*/ 99581 h 184803"/>
                <a:gd name="connsiteX4" fmla="*/ -67 w 95745"/>
                <a:gd name="connsiteY4" fmla="*/ 11070 h 184803"/>
                <a:gd name="connsiteX5" fmla="*/ 9929 w 95745"/>
                <a:gd name="connsiteY5" fmla="*/ -27 h 184803"/>
                <a:gd name="connsiteX6" fmla="*/ 21027 w 95745"/>
                <a:gd name="connsiteY6" fmla="*/ 9970 h 184803"/>
                <a:gd name="connsiteX7" fmla="*/ 21027 w 95745"/>
                <a:gd name="connsiteY7" fmla="*/ 11070 h 184803"/>
                <a:gd name="connsiteX8" fmla="*/ 21027 w 95745"/>
                <a:gd name="connsiteY8" fmla="*/ 95161 h 184803"/>
                <a:gd name="connsiteX9" fmla="*/ 92604 w 95745"/>
                <a:gd name="connsiteY9" fmla="*/ 166767 h 184803"/>
                <a:gd name="connsiteX10" fmla="*/ 92536 w 95745"/>
                <a:gd name="connsiteY10" fmla="*/ 181702 h 184803"/>
                <a:gd name="connsiteX11" fmla="*/ 85142 w 95745"/>
                <a:gd name="connsiteY11" fmla="*/ 184762 h 18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745" h="184803">
                  <a:moveTo>
                    <a:pt x="85085" y="184762"/>
                  </a:moveTo>
                  <a:cubicBezTo>
                    <a:pt x="82293" y="184756"/>
                    <a:pt x="79621" y="183642"/>
                    <a:pt x="77652" y="181662"/>
                  </a:cubicBezTo>
                  <a:lnTo>
                    <a:pt x="3032" y="107043"/>
                  </a:lnTo>
                  <a:cubicBezTo>
                    <a:pt x="1049" y="105065"/>
                    <a:pt x="-67" y="102382"/>
                    <a:pt x="-67" y="99581"/>
                  </a:cubicBezTo>
                  <a:lnTo>
                    <a:pt x="-67" y="11070"/>
                  </a:lnTo>
                  <a:cubicBezTo>
                    <a:pt x="-372" y="5245"/>
                    <a:pt x="4106" y="277"/>
                    <a:pt x="9929" y="-27"/>
                  </a:cubicBezTo>
                  <a:cubicBezTo>
                    <a:pt x="15755" y="-331"/>
                    <a:pt x="20723" y="4144"/>
                    <a:pt x="21027" y="9970"/>
                  </a:cubicBezTo>
                  <a:cubicBezTo>
                    <a:pt x="21047" y="10336"/>
                    <a:pt x="21047" y="10703"/>
                    <a:pt x="21027" y="11070"/>
                  </a:cubicBezTo>
                  <a:lnTo>
                    <a:pt x="21027" y="95161"/>
                  </a:lnTo>
                  <a:lnTo>
                    <a:pt x="92604" y="166767"/>
                  </a:lnTo>
                  <a:cubicBezTo>
                    <a:pt x="96708" y="170911"/>
                    <a:pt x="96680" y="177598"/>
                    <a:pt x="92536" y="181702"/>
                  </a:cubicBezTo>
                  <a:cubicBezTo>
                    <a:pt x="90567" y="183654"/>
                    <a:pt x="87912" y="184750"/>
                    <a:pt x="85142" y="18476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A7D7EA4-82E3-4438-9991-2E79DA9B69D8}"/>
              </a:ext>
            </a:extLst>
          </p:cNvPr>
          <p:cNvGrpSpPr/>
          <p:nvPr/>
        </p:nvGrpSpPr>
        <p:grpSpPr>
          <a:xfrm>
            <a:off x="1951320" y="4804018"/>
            <a:ext cx="631855" cy="759360"/>
            <a:chOff x="1951320" y="4804018"/>
            <a:chExt cx="631855" cy="759360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E11065D-8E96-417F-84CD-B9D949967114}"/>
                </a:ext>
              </a:extLst>
            </p:cNvPr>
            <p:cNvSpPr/>
            <p:nvPr/>
          </p:nvSpPr>
          <p:spPr>
            <a:xfrm>
              <a:off x="1951320" y="4804018"/>
              <a:ext cx="631855" cy="759360"/>
            </a:xfrm>
            <a:custGeom>
              <a:avLst/>
              <a:gdLst>
                <a:gd name="connsiteX0" fmla="*/ 591205 w 631855"/>
                <a:gd name="connsiteY0" fmla="*/ 759338 h 759360"/>
                <a:gd name="connsiteX1" fmla="*/ 40445 w 631855"/>
                <a:gd name="connsiteY1" fmla="*/ 759338 h 759360"/>
                <a:gd name="connsiteX2" fmla="*/ -62 w 631855"/>
                <a:gd name="connsiteY2" fmla="*/ 718917 h 759360"/>
                <a:gd name="connsiteX3" fmla="*/ 14418 w 631855"/>
                <a:gd name="connsiteY3" fmla="*/ 687856 h 759360"/>
                <a:gd name="connsiteX4" fmla="*/ 33737 w 631855"/>
                <a:gd name="connsiteY4" fmla="*/ 672803 h 759360"/>
                <a:gd name="connsiteX5" fmla="*/ 54881 w 631855"/>
                <a:gd name="connsiteY5" fmla="*/ 615838 h 759360"/>
                <a:gd name="connsiteX6" fmla="*/ 73020 w 631855"/>
                <a:gd name="connsiteY6" fmla="*/ 392942 h 759360"/>
                <a:gd name="connsiteX7" fmla="*/ 227949 w 631855"/>
                <a:gd name="connsiteY7" fmla="*/ 233961 h 759360"/>
                <a:gd name="connsiteX8" fmla="*/ 227949 w 631855"/>
                <a:gd name="connsiteY8" fmla="*/ 181397 h 759360"/>
                <a:gd name="connsiteX9" fmla="*/ 131595 w 631855"/>
                <a:gd name="connsiteY9" fmla="*/ 114316 h 759360"/>
                <a:gd name="connsiteX10" fmla="*/ 123142 w 631855"/>
                <a:gd name="connsiteY10" fmla="*/ 105542 h 759360"/>
                <a:gd name="connsiteX11" fmla="*/ 177854 w 631855"/>
                <a:gd name="connsiteY11" fmla="*/ 38917 h 759360"/>
                <a:gd name="connsiteX12" fmla="*/ 223710 w 631855"/>
                <a:gd name="connsiteY12" fmla="*/ 17183 h 759360"/>
                <a:gd name="connsiteX13" fmla="*/ 282258 w 631855"/>
                <a:gd name="connsiteY13" fmla="*/ 4706 h 759360"/>
                <a:gd name="connsiteX14" fmla="*/ 349580 w 631855"/>
                <a:gd name="connsiteY14" fmla="*/ 4706 h 759360"/>
                <a:gd name="connsiteX15" fmla="*/ 408048 w 631855"/>
                <a:gd name="connsiteY15" fmla="*/ 17183 h 759360"/>
                <a:gd name="connsiteX16" fmla="*/ 453904 w 631855"/>
                <a:gd name="connsiteY16" fmla="*/ 38917 h 759360"/>
                <a:gd name="connsiteX17" fmla="*/ 508615 w 631855"/>
                <a:gd name="connsiteY17" fmla="*/ 105676 h 759360"/>
                <a:gd name="connsiteX18" fmla="*/ 500136 w 631855"/>
                <a:gd name="connsiteY18" fmla="*/ 114450 h 759360"/>
                <a:gd name="connsiteX19" fmla="*/ 403781 w 631855"/>
                <a:gd name="connsiteY19" fmla="*/ 181531 h 759360"/>
                <a:gd name="connsiteX20" fmla="*/ 403781 w 631855"/>
                <a:gd name="connsiteY20" fmla="*/ 233961 h 759360"/>
                <a:gd name="connsiteX21" fmla="*/ 558738 w 631855"/>
                <a:gd name="connsiteY21" fmla="*/ 392942 h 759360"/>
                <a:gd name="connsiteX22" fmla="*/ 576876 w 631855"/>
                <a:gd name="connsiteY22" fmla="*/ 615838 h 759360"/>
                <a:gd name="connsiteX23" fmla="*/ 597994 w 631855"/>
                <a:gd name="connsiteY23" fmla="*/ 672803 h 759360"/>
                <a:gd name="connsiteX24" fmla="*/ 617313 w 631855"/>
                <a:gd name="connsiteY24" fmla="*/ 687856 h 759360"/>
                <a:gd name="connsiteX25" fmla="*/ 622349 w 631855"/>
                <a:gd name="connsiteY25" fmla="*/ 744859 h 759360"/>
                <a:gd name="connsiteX26" fmla="*/ 591205 w 631855"/>
                <a:gd name="connsiteY26" fmla="*/ 759338 h 759360"/>
                <a:gd name="connsiteX27" fmla="*/ 147211 w 631855"/>
                <a:gd name="connsiteY27" fmla="*/ 93897 h 759360"/>
                <a:gd name="connsiteX28" fmla="*/ 252098 w 631855"/>
                <a:gd name="connsiteY28" fmla="*/ 177452 h 759360"/>
                <a:gd name="connsiteX29" fmla="*/ 252394 w 631855"/>
                <a:gd name="connsiteY29" fmla="*/ 180136 h 759360"/>
                <a:gd name="connsiteX30" fmla="*/ 252394 w 631855"/>
                <a:gd name="connsiteY30" fmla="*/ 240750 h 759360"/>
                <a:gd name="connsiteX31" fmla="*/ 246786 w 631855"/>
                <a:gd name="connsiteY31" fmla="*/ 251026 h 759360"/>
                <a:gd name="connsiteX32" fmla="*/ 97357 w 631855"/>
                <a:gd name="connsiteY32" fmla="*/ 395304 h 759360"/>
                <a:gd name="connsiteX33" fmla="*/ 78923 w 631855"/>
                <a:gd name="connsiteY33" fmla="*/ 622117 h 759360"/>
                <a:gd name="connsiteX34" fmla="*/ 74871 w 631855"/>
                <a:gd name="connsiteY34" fmla="*/ 630301 h 759360"/>
                <a:gd name="connsiteX35" fmla="*/ 58772 w 631855"/>
                <a:gd name="connsiteY35" fmla="*/ 675916 h 759360"/>
                <a:gd name="connsiteX36" fmla="*/ 53781 w 631855"/>
                <a:gd name="connsiteY36" fmla="*/ 688447 h 759360"/>
                <a:gd name="connsiteX37" fmla="*/ 29927 w 631855"/>
                <a:gd name="connsiteY37" fmla="*/ 706719 h 759360"/>
                <a:gd name="connsiteX38" fmla="*/ 25205 w 631855"/>
                <a:gd name="connsiteY38" fmla="*/ 724214 h 759360"/>
                <a:gd name="connsiteX39" fmla="*/ 40365 w 631855"/>
                <a:gd name="connsiteY39" fmla="*/ 734947 h 759360"/>
                <a:gd name="connsiteX40" fmla="*/ 591205 w 631855"/>
                <a:gd name="connsiteY40" fmla="*/ 734947 h 759360"/>
                <a:gd name="connsiteX41" fmla="*/ 606338 w 631855"/>
                <a:gd name="connsiteY41" fmla="*/ 724214 h 759360"/>
                <a:gd name="connsiteX42" fmla="*/ 601616 w 631855"/>
                <a:gd name="connsiteY42" fmla="*/ 706719 h 759360"/>
                <a:gd name="connsiteX43" fmla="*/ 577789 w 631855"/>
                <a:gd name="connsiteY43" fmla="*/ 688447 h 759360"/>
                <a:gd name="connsiteX44" fmla="*/ 572798 w 631855"/>
                <a:gd name="connsiteY44" fmla="*/ 675916 h 759360"/>
                <a:gd name="connsiteX45" fmla="*/ 556699 w 631855"/>
                <a:gd name="connsiteY45" fmla="*/ 630301 h 759360"/>
                <a:gd name="connsiteX46" fmla="*/ 552674 w 631855"/>
                <a:gd name="connsiteY46" fmla="*/ 622117 h 759360"/>
                <a:gd name="connsiteX47" fmla="*/ 534240 w 631855"/>
                <a:gd name="connsiteY47" fmla="*/ 395304 h 759360"/>
                <a:gd name="connsiteX48" fmla="*/ 384811 w 631855"/>
                <a:gd name="connsiteY48" fmla="*/ 250839 h 759360"/>
                <a:gd name="connsiteX49" fmla="*/ 379203 w 631855"/>
                <a:gd name="connsiteY49" fmla="*/ 240562 h 759360"/>
                <a:gd name="connsiteX50" fmla="*/ 379203 w 631855"/>
                <a:gd name="connsiteY50" fmla="*/ 179948 h 759360"/>
                <a:gd name="connsiteX51" fmla="*/ 379471 w 631855"/>
                <a:gd name="connsiteY51" fmla="*/ 177264 h 759360"/>
                <a:gd name="connsiteX52" fmla="*/ 484359 w 631855"/>
                <a:gd name="connsiteY52" fmla="*/ 93709 h 759360"/>
                <a:gd name="connsiteX53" fmla="*/ 442044 w 631855"/>
                <a:gd name="connsiteY53" fmla="*/ 60410 h 759360"/>
                <a:gd name="connsiteX54" fmla="*/ 438046 w 631855"/>
                <a:gd name="connsiteY54" fmla="*/ 57727 h 759360"/>
                <a:gd name="connsiteX55" fmla="*/ 404989 w 631855"/>
                <a:gd name="connsiteY55" fmla="*/ 41413 h 759360"/>
                <a:gd name="connsiteX56" fmla="*/ 342684 w 631855"/>
                <a:gd name="connsiteY56" fmla="*/ 28157 h 759360"/>
                <a:gd name="connsiteX57" fmla="*/ 288832 w 631855"/>
                <a:gd name="connsiteY57" fmla="*/ 28157 h 759360"/>
                <a:gd name="connsiteX58" fmla="*/ 226554 w 631855"/>
                <a:gd name="connsiteY58" fmla="*/ 41413 h 759360"/>
                <a:gd name="connsiteX59" fmla="*/ 193497 w 631855"/>
                <a:gd name="connsiteY59" fmla="*/ 57727 h 759360"/>
                <a:gd name="connsiteX60" fmla="*/ 189499 w 631855"/>
                <a:gd name="connsiteY60" fmla="*/ 60410 h 759360"/>
                <a:gd name="connsiteX61" fmla="*/ 147211 w 631855"/>
                <a:gd name="connsiteY61" fmla="*/ 93897 h 759360"/>
                <a:gd name="connsiteX62" fmla="*/ 496648 w 631855"/>
                <a:gd name="connsiteY62" fmla="*/ 102724 h 759360"/>
                <a:gd name="connsiteX63" fmla="*/ 496648 w 631855"/>
                <a:gd name="connsiteY63" fmla="*/ 102724 h 759360"/>
                <a:gd name="connsiteX64" fmla="*/ 184803 w 631855"/>
                <a:gd name="connsiteY64" fmla="*/ 49194 h 759360"/>
                <a:gd name="connsiteX65" fmla="*/ 184803 w 631855"/>
                <a:gd name="connsiteY65" fmla="*/ 49194 h 75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31855" h="759360">
                  <a:moveTo>
                    <a:pt x="591205" y="759338"/>
                  </a:moveTo>
                  <a:lnTo>
                    <a:pt x="40445" y="759338"/>
                  </a:lnTo>
                  <a:cubicBezTo>
                    <a:pt x="18098" y="759362"/>
                    <a:pt x="-37" y="741266"/>
                    <a:pt x="-62" y="718917"/>
                  </a:cubicBezTo>
                  <a:cubicBezTo>
                    <a:pt x="-75" y="706931"/>
                    <a:pt x="5229" y="695554"/>
                    <a:pt x="14418" y="687856"/>
                  </a:cubicBezTo>
                  <a:cubicBezTo>
                    <a:pt x="21958" y="681604"/>
                    <a:pt x="28988" y="676292"/>
                    <a:pt x="33737" y="672803"/>
                  </a:cubicBezTo>
                  <a:cubicBezTo>
                    <a:pt x="31403" y="645005"/>
                    <a:pt x="47395" y="624022"/>
                    <a:pt x="54881" y="615838"/>
                  </a:cubicBezTo>
                  <a:cubicBezTo>
                    <a:pt x="56947" y="588630"/>
                    <a:pt x="68029" y="444541"/>
                    <a:pt x="73020" y="392942"/>
                  </a:cubicBezTo>
                  <a:cubicBezTo>
                    <a:pt x="78386" y="336165"/>
                    <a:pt x="197468" y="254112"/>
                    <a:pt x="227949" y="233961"/>
                  </a:cubicBezTo>
                  <a:lnTo>
                    <a:pt x="227949" y="181397"/>
                  </a:lnTo>
                  <a:cubicBezTo>
                    <a:pt x="218987" y="146837"/>
                    <a:pt x="155502" y="121400"/>
                    <a:pt x="131595" y="114316"/>
                  </a:cubicBezTo>
                  <a:cubicBezTo>
                    <a:pt x="127414" y="113106"/>
                    <a:pt x="124194" y="109764"/>
                    <a:pt x="123142" y="105542"/>
                  </a:cubicBezTo>
                  <a:cubicBezTo>
                    <a:pt x="114181" y="69747"/>
                    <a:pt x="165055" y="44632"/>
                    <a:pt x="177854" y="38917"/>
                  </a:cubicBezTo>
                  <a:cubicBezTo>
                    <a:pt x="190384" y="26900"/>
                    <a:pt x="206476" y="19274"/>
                    <a:pt x="223710" y="17183"/>
                  </a:cubicBezTo>
                  <a:cubicBezTo>
                    <a:pt x="243517" y="14542"/>
                    <a:pt x="263094" y="10371"/>
                    <a:pt x="282258" y="4706"/>
                  </a:cubicBezTo>
                  <a:cubicBezTo>
                    <a:pt x="304255" y="-1599"/>
                    <a:pt x="327583" y="-1599"/>
                    <a:pt x="349580" y="4706"/>
                  </a:cubicBezTo>
                  <a:cubicBezTo>
                    <a:pt x="368720" y="10365"/>
                    <a:pt x="388267" y="14537"/>
                    <a:pt x="408048" y="17183"/>
                  </a:cubicBezTo>
                  <a:cubicBezTo>
                    <a:pt x="425282" y="19274"/>
                    <a:pt x="441373" y="26900"/>
                    <a:pt x="453904" y="38917"/>
                  </a:cubicBezTo>
                  <a:cubicBezTo>
                    <a:pt x="466703" y="44632"/>
                    <a:pt x="517550" y="69855"/>
                    <a:pt x="508615" y="105676"/>
                  </a:cubicBezTo>
                  <a:cubicBezTo>
                    <a:pt x="507542" y="109896"/>
                    <a:pt x="504317" y="113234"/>
                    <a:pt x="500136" y="114450"/>
                  </a:cubicBezTo>
                  <a:cubicBezTo>
                    <a:pt x="476175" y="121400"/>
                    <a:pt x="412770" y="146837"/>
                    <a:pt x="403781" y="181531"/>
                  </a:cubicBezTo>
                  <a:lnTo>
                    <a:pt x="403781" y="233961"/>
                  </a:lnTo>
                  <a:cubicBezTo>
                    <a:pt x="434290" y="254112"/>
                    <a:pt x="553237" y="336165"/>
                    <a:pt x="558738" y="392942"/>
                  </a:cubicBezTo>
                  <a:cubicBezTo>
                    <a:pt x="563729" y="444541"/>
                    <a:pt x="574837" y="588630"/>
                    <a:pt x="576876" y="615838"/>
                  </a:cubicBezTo>
                  <a:cubicBezTo>
                    <a:pt x="584363" y="623888"/>
                    <a:pt x="600355" y="645005"/>
                    <a:pt x="597994" y="672803"/>
                  </a:cubicBezTo>
                  <a:cubicBezTo>
                    <a:pt x="602770" y="676292"/>
                    <a:pt x="609773" y="681604"/>
                    <a:pt x="617313" y="687856"/>
                  </a:cubicBezTo>
                  <a:cubicBezTo>
                    <a:pt x="634442" y="702206"/>
                    <a:pt x="636699" y="727726"/>
                    <a:pt x="622349" y="744859"/>
                  </a:cubicBezTo>
                  <a:cubicBezTo>
                    <a:pt x="614632" y="754070"/>
                    <a:pt x="603220" y="759375"/>
                    <a:pt x="591205" y="759338"/>
                  </a:cubicBezTo>
                  <a:close/>
                  <a:moveTo>
                    <a:pt x="147211" y="93897"/>
                  </a:moveTo>
                  <a:cubicBezTo>
                    <a:pt x="172997" y="102563"/>
                    <a:pt x="241553" y="129798"/>
                    <a:pt x="252098" y="177452"/>
                  </a:cubicBezTo>
                  <a:cubicBezTo>
                    <a:pt x="252294" y="178333"/>
                    <a:pt x="252391" y="179233"/>
                    <a:pt x="252394" y="180136"/>
                  </a:cubicBezTo>
                  <a:lnTo>
                    <a:pt x="252394" y="240750"/>
                  </a:lnTo>
                  <a:cubicBezTo>
                    <a:pt x="252391" y="244906"/>
                    <a:pt x="250279" y="248775"/>
                    <a:pt x="246786" y="251026"/>
                  </a:cubicBezTo>
                  <a:cubicBezTo>
                    <a:pt x="191028" y="286821"/>
                    <a:pt x="100952" y="357873"/>
                    <a:pt x="97357" y="395304"/>
                  </a:cubicBezTo>
                  <a:cubicBezTo>
                    <a:pt x="91990" y="451839"/>
                    <a:pt x="79030" y="620427"/>
                    <a:pt x="78923" y="622117"/>
                  </a:cubicBezTo>
                  <a:cubicBezTo>
                    <a:pt x="78682" y="625267"/>
                    <a:pt x="77229" y="628200"/>
                    <a:pt x="74871" y="630301"/>
                  </a:cubicBezTo>
                  <a:cubicBezTo>
                    <a:pt x="74039" y="631052"/>
                    <a:pt x="53405" y="650211"/>
                    <a:pt x="58772" y="675916"/>
                  </a:cubicBezTo>
                  <a:cubicBezTo>
                    <a:pt x="59768" y="680716"/>
                    <a:pt x="57805" y="685645"/>
                    <a:pt x="53781" y="688447"/>
                  </a:cubicBezTo>
                  <a:cubicBezTo>
                    <a:pt x="53781" y="688447"/>
                    <a:pt x="42431" y="696362"/>
                    <a:pt x="29927" y="706719"/>
                  </a:cubicBezTo>
                  <a:cubicBezTo>
                    <a:pt x="24726" y="710911"/>
                    <a:pt x="22819" y="717976"/>
                    <a:pt x="25205" y="724214"/>
                  </a:cubicBezTo>
                  <a:cubicBezTo>
                    <a:pt x="27408" y="730691"/>
                    <a:pt x="33523" y="735022"/>
                    <a:pt x="40365" y="734947"/>
                  </a:cubicBezTo>
                  <a:lnTo>
                    <a:pt x="591205" y="734947"/>
                  </a:lnTo>
                  <a:cubicBezTo>
                    <a:pt x="598042" y="735027"/>
                    <a:pt x="604152" y="730694"/>
                    <a:pt x="606338" y="724214"/>
                  </a:cubicBezTo>
                  <a:cubicBezTo>
                    <a:pt x="608734" y="717976"/>
                    <a:pt x="606824" y="710905"/>
                    <a:pt x="601616" y="706719"/>
                  </a:cubicBezTo>
                  <a:cubicBezTo>
                    <a:pt x="589139" y="696362"/>
                    <a:pt x="577896" y="688527"/>
                    <a:pt x="577789" y="688447"/>
                  </a:cubicBezTo>
                  <a:cubicBezTo>
                    <a:pt x="573753" y="685656"/>
                    <a:pt x="571786" y="680716"/>
                    <a:pt x="572798" y="675916"/>
                  </a:cubicBezTo>
                  <a:cubicBezTo>
                    <a:pt x="578164" y="649915"/>
                    <a:pt x="556967" y="630516"/>
                    <a:pt x="556699" y="630301"/>
                  </a:cubicBezTo>
                  <a:cubicBezTo>
                    <a:pt x="554356" y="628189"/>
                    <a:pt x="552915" y="625259"/>
                    <a:pt x="552674" y="622117"/>
                  </a:cubicBezTo>
                  <a:cubicBezTo>
                    <a:pt x="552540" y="620427"/>
                    <a:pt x="539714" y="451839"/>
                    <a:pt x="534240" y="395304"/>
                  </a:cubicBezTo>
                  <a:cubicBezTo>
                    <a:pt x="530618" y="357739"/>
                    <a:pt x="440649" y="286821"/>
                    <a:pt x="384811" y="250839"/>
                  </a:cubicBezTo>
                  <a:cubicBezTo>
                    <a:pt x="381317" y="248587"/>
                    <a:pt x="379206" y="244718"/>
                    <a:pt x="379203" y="240562"/>
                  </a:cubicBezTo>
                  <a:lnTo>
                    <a:pt x="379203" y="179948"/>
                  </a:lnTo>
                  <a:cubicBezTo>
                    <a:pt x="379195" y="179046"/>
                    <a:pt x="379286" y="178147"/>
                    <a:pt x="379471" y="177264"/>
                  </a:cubicBezTo>
                  <a:cubicBezTo>
                    <a:pt x="390016" y="129610"/>
                    <a:pt x="458573" y="102376"/>
                    <a:pt x="484359" y="93709"/>
                  </a:cubicBezTo>
                  <a:cubicBezTo>
                    <a:pt x="480146" y="81017"/>
                    <a:pt x="456292" y="66393"/>
                    <a:pt x="442044" y="60410"/>
                  </a:cubicBezTo>
                  <a:cubicBezTo>
                    <a:pt x="440544" y="59795"/>
                    <a:pt x="439184" y="58882"/>
                    <a:pt x="438046" y="57727"/>
                  </a:cubicBezTo>
                  <a:cubicBezTo>
                    <a:pt x="429200" y="48691"/>
                    <a:pt x="417541" y="42937"/>
                    <a:pt x="404989" y="41413"/>
                  </a:cubicBezTo>
                  <a:cubicBezTo>
                    <a:pt x="383904" y="38635"/>
                    <a:pt x="363071" y="34203"/>
                    <a:pt x="342684" y="28157"/>
                  </a:cubicBezTo>
                  <a:cubicBezTo>
                    <a:pt x="325085" y="23140"/>
                    <a:pt x="306431" y="23140"/>
                    <a:pt x="288832" y="28157"/>
                  </a:cubicBezTo>
                  <a:cubicBezTo>
                    <a:pt x="268453" y="34205"/>
                    <a:pt x="247628" y="38638"/>
                    <a:pt x="226554" y="41413"/>
                  </a:cubicBezTo>
                  <a:cubicBezTo>
                    <a:pt x="213999" y="42931"/>
                    <a:pt x="202338" y="48686"/>
                    <a:pt x="193497" y="57727"/>
                  </a:cubicBezTo>
                  <a:cubicBezTo>
                    <a:pt x="192359" y="58882"/>
                    <a:pt x="190999" y="59795"/>
                    <a:pt x="189499" y="60410"/>
                  </a:cubicBezTo>
                  <a:cubicBezTo>
                    <a:pt x="173185" y="67359"/>
                    <a:pt x="151209" y="81581"/>
                    <a:pt x="147211" y="93897"/>
                  </a:cubicBezTo>
                  <a:close/>
                  <a:moveTo>
                    <a:pt x="496648" y="102724"/>
                  </a:moveTo>
                  <a:lnTo>
                    <a:pt x="496648" y="102724"/>
                  </a:lnTo>
                  <a:close/>
                  <a:moveTo>
                    <a:pt x="184803" y="49194"/>
                  </a:moveTo>
                  <a:lnTo>
                    <a:pt x="184803" y="49194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B7F282F-3154-4C91-89A0-C2D2370D5A66}"/>
                </a:ext>
              </a:extLst>
            </p:cNvPr>
            <p:cNvSpPr/>
            <p:nvPr/>
          </p:nvSpPr>
          <p:spPr>
            <a:xfrm>
              <a:off x="2179875" y="4971780"/>
              <a:ext cx="174635" cy="24444"/>
            </a:xfrm>
            <a:custGeom>
              <a:avLst/>
              <a:gdLst>
                <a:gd name="connsiteX0" fmla="*/ 162910 w 174635"/>
                <a:gd name="connsiteY0" fmla="*/ 24421 h 24444"/>
                <a:gd name="connsiteX1" fmla="*/ 11602 w 174635"/>
                <a:gd name="connsiteY1" fmla="*/ 24421 h 24444"/>
                <a:gd name="connsiteX2" fmla="*/ -48 w 174635"/>
                <a:gd name="connsiteY2" fmla="*/ 11626 h 24444"/>
                <a:gd name="connsiteX3" fmla="*/ 11602 w 174635"/>
                <a:gd name="connsiteY3" fmla="*/ -23 h 24444"/>
                <a:gd name="connsiteX4" fmla="*/ 162910 w 174635"/>
                <a:gd name="connsiteY4" fmla="*/ -23 h 24444"/>
                <a:gd name="connsiteX5" fmla="*/ 174560 w 174635"/>
                <a:gd name="connsiteY5" fmla="*/ 12772 h 24444"/>
                <a:gd name="connsiteX6" fmla="*/ 162910 w 174635"/>
                <a:gd name="connsiteY6" fmla="*/ 24421 h 2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635" h="24444">
                  <a:moveTo>
                    <a:pt x="162910" y="24421"/>
                  </a:moveTo>
                  <a:lnTo>
                    <a:pt x="11602" y="24421"/>
                  </a:lnTo>
                  <a:cubicBezTo>
                    <a:pt x="4851" y="24105"/>
                    <a:pt x="-362" y="18376"/>
                    <a:pt x="-48" y="11626"/>
                  </a:cubicBezTo>
                  <a:cubicBezTo>
                    <a:pt x="250" y="5319"/>
                    <a:pt x="5294" y="273"/>
                    <a:pt x="11602" y="-23"/>
                  </a:cubicBezTo>
                  <a:lnTo>
                    <a:pt x="162910" y="-23"/>
                  </a:lnTo>
                  <a:cubicBezTo>
                    <a:pt x="169661" y="293"/>
                    <a:pt x="174874" y="6022"/>
                    <a:pt x="174560" y="12772"/>
                  </a:cubicBezTo>
                  <a:cubicBezTo>
                    <a:pt x="174262" y="19079"/>
                    <a:pt x="169218" y="24126"/>
                    <a:pt x="162910" y="2442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8F2C530-9F2D-416C-8BD3-85AED3A26EBF}"/>
                </a:ext>
              </a:extLst>
            </p:cNvPr>
            <p:cNvSpPr/>
            <p:nvPr/>
          </p:nvSpPr>
          <p:spPr>
            <a:xfrm>
              <a:off x="2179875" y="5032394"/>
              <a:ext cx="174635" cy="24444"/>
            </a:xfrm>
            <a:custGeom>
              <a:avLst/>
              <a:gdLst>
                <a:gd name="connsiteX0" fmla="*/ 162910 w 174635"/>
                <a:gd name="connsiteY0" fmla="*/ 24421 h 24444"/>
                <a:gd name="connsiteX1" fmla="*/ 11602 w 174635"/>
                <a:gd name="connsiteY1" fmla="*/ 24421 h 24444"/>
                <a:gd name="connsiteX2" fmla="*/ -48 w 174635"/>
                <a:gd name="connsiteY2" fmla="*/ 11628 h 24444"/>
                <a:gd name="connsiteX3" fmla="*/ 11602 w 174635"/>
                <a:gd name="connsiteY3" fmla="*/ -23 h 24444"/>
                <a:gd name="connsiteX4" fmla="*/ 162910 w 174635"/>
                <a:gd name="connsiteY4" fmla="*/ -23 h 24444"/>
                <a:gd name="connsiteX5" fmla="*/ 174560 w 174635"/>
                <a:gd name="connsiteY5" fmla="*/ 12771 h 24444"/>
                <a:gd name="connsiteX6" fmla="*/ 162910 w 174635"/>
                <a:gd name="connsiteY6" fmla="*/ 24421 h 2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635" h="24444">
                  <a:moveTo>
                    <a:pt x="162910" y="24421"/>
                  </a:moveTo>
                  <a:lnTo>
                    <a:pt x="11602" y="24421"/>
                  </a:lnTo>
                  <a:cubicBezTo>
                    <a:pt x="4851" y="24105"/>
                    <a:pt x="-362" y="18376"/>
                    <a:pt x="-48" y="11628"/>
                  </a:cubicBezTo>
                  <a:cubicBezTo>
                    <a:pt x="250" y="5319"/>
                    <a:pt x="5294" y="272"/>
                    <a:pt x="11602" y="-23"/>
                  </a:cubicBezTo>
                  <a:lnTo>
                    <a:pt x="162910" y="-23"/>
                  </a:lnTo>
                  <a:cubicBezTo>
                    <a:pt x="169661" y="294"/>
                    <a:pt x="174874" y="6022"/>
                    <a:pt x="174560" y="12771"/>
                  </a:cubicBezTo>
                  <a:cubicBezTo>
                    <a:pt x="174262" y="19079"/>
                    <a:pt x="169218" y="24126"/>
                    <a:pt x="162910" y="2442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792FAD5-780B-4EE5-B09D-F5E5A60C1123}"/>
                </a:ext>
              </a:extLst>
            </p:cNvPr>
            <p:cNvSpPr/>
            <p:nvPr/>
          </p:nvSpPr>
          <p:spPr>
            <a:xfrm>
              <a:off x="2186227" y="5179972"/>
              <a:ext cx="161932" cy="246857"/>
            </a:xfrm>
            <a:custGeom>
              <a:avLst/>
              <a:gdLst>
                <a:gd name="connsiteX0" fmla="*/ 80918 w 161932"/>
                <a:gd name="connsiteY0" fmla="*/ 246834 h 246857"/>
                <a:gd name="connsiteX1" fmla="*/ -62 w 161932"/>
                <a:gd name="connsiteY1" fmla="*/ 179002 h 246857"/>
                <a:gd name="connsiteX2" fmla="*/ 12732 w 161932"/>
                <a:gd name="connsiteY2" fmla="*/ 167352 h 246857"/>
                <a:gd name="connsiteX3" fmla="*/ 24382 w 161932"/>
                <a:gd name="connsiteY3" fmla="*/ 179002 h 246857"/>
                <a:gd name="connsiteX4" fmla="*/ 80918 w 161932"/>
                <a:gd name="connsiteY4" fmla="*/ 222390 h 246857"/>
                <a:gd name="connsiteX5" fmla="*/ 137454 w 161932"/>
                <a:gd name="connsiteY5" fmla="*/ 179002 h 246857"/>
                <a:gd name="connsiteX6" fmla="*/ 80918 w 161932"/>
                <a:gd name="connsiteY6" fmla="*/ 135614 h 246857"/>
                <a:gd name="connsiteX7" fmla="*/ -62 w 161932"/>
                <a:gd name="connsiteY7" fmla="*/ 67809 h 246857"/>
                <a:gd name="connsiteX8" fmla="*/ 80918 w 161932"/>
                <a:gd name="connsiteY8" fmla="*/ -23 h 246857"/>
                <a:gd name="connsiteX9" fmla="*/ 161871 w 161932"/>
                <a:gd name="connsiteY9" fmla="*/ 67809 h 246857"/>
                <a:gd name="connsiteX10" fmla="*/ 149662 w 161932"/>
                <a:gd name="connsiteY10" fmla="*/ 80018 h 246857"/>
                <a:gd name="connsiteX11" fmla="*/ 137454 w 161932"/>
                <a:gd name="connsiteY11" fmla="*/ 67809 h 246857"/>
                <a:gd name="connsiteX12" fmla="*/ 80918 w 161932"/>
                <a:gd name="connsiteY12" fmla="*/ 24421 h 246857"/>
                <a:gd name="connsiteX13" fmla="*/ 24382 w 161932"/>
                <a:gd name="connsiteY13" fmla="*/ 67809 h 246857"/>
                <a:gd name="connsiteX14" fmla="*/ 80918 w 161932"/>
                <a:gd name="connsiteY14" fmla="*/ 111197 h 246857"/>
                <a:gd name="connsiteX15" fmla="*/ 161871 w 161932"/>
                <a:gd name="connsiteY15" fmla="*/ 179002 h 246857"/>
                <a:gd name="connsiteX16" fmla="*/ 80918 w 161932"/>
                <a:gd name="connsiteY16" fmla="*/ 246834 h 24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932" h="246857">
                  <a:moveTo>
                    <a:pt x="80918" y="246834"/>
                  </a:moveTo>
                  <a:cubicBezTo>
                    <a:pt x="36269" y="246834"/>
                    <a:pt x="-62" y="216406"/>
                    <a:pt x="-62" y="179002"/>
                  </a:cubicBezTo>
                  <a:cubicBezTo>
                    <a:pt x="255" y="172251"/>
                    <a:pt x="5984" y="167038"/>
                    <a:pt x="12732" y="167352"/>
                  </a:cubicBezTo>
                  <a:cubicBezTo>
                    <a:pt x="19040" y="167649"/>
                    <a:pt x="24087" y="172694"/>
                    <a:pt x="24382" y="179002"/>
                  </a:cubicBezTo>
                  <a:cubicBezTo>
                    <a:pt x="24382" y="202936"/>
                    <a:pt x="49739" y="222390"/>
                    <a:pt x="80918" y="222390"/>
                  </a:cubicBezTo>
                  <a:cubicBezTo>
                    <a:pt x="112097" y="222390"/>
                    <a:pt x="137454" y="202936"/>
                    <a:pt x="137454" y="179002"/>
                  </a:cubicBezTo>
                  <a:cubicBezTo>
                    <a:pt x="137454" y="155068"/>
                    <a:pt x="112097" y="135614"/>
                    <a:pt x="80918" y="135614"/>
                  </a:cubicBezTo>
                  <a:cubicBezTo>
                    <a:pt x="36269" y="135614"/>
                    <a:pt x="-62" y="105213"/>
                    <a:pt x="-62" y="67809"/>
                  </a:cubicBezTo>
                  <a:cubicBezTo>
                    <a:pt x="-62" y="30405"/>
                    <a:pt x="36269" y="-23"/>
                    <a:pt x="80918" y="-23"/>
                  </a:cubicBezTo>
                  <a:cubicBezTo>
                    <a:pt x="125567" y="-23"/>
                    <a:pt x="161871" y="30405"/>
                    <a:pt x="161871" y="67809"/>
                  </a:cubicBezTo>
                  <a:cubicBezTo>
                    <a:pt x="161871" y="74552"/>
                    <a:pt x="156405" y="80018"/>
                    <a:pt x="149662" y="80018"/>
                  </a:cubicBezTo>
                  <a:cubicBezTo>
                    <a:pt x="142919" y="80018"/>
                    <a:pt x="137454" y="74552"/>
                    <a:pt x="137454" y="67809"/>
                  </a:cubicBezTo>
                  <a:cubicBezTo>
                    <a:pt x="137454" y="43875"/>
                    <a:pt x="112097" y="24421"/>
                    <a:pt x="80918" y="24421"/>
                  </a:cubicBezTo>
                  <a:cubicBezTo>
                    <a:pt x="49739" y="24421"/>
                    <a:pt x="24382" y="43875"/>
                    <a:pt x="24382" y="67809"/>
                  </a:cubicBezTo>
                  <a:cubicBezTo>
                    <a:pt x="24382" y="91743"/>
                    <a:pt x="49739" y="111197"/>
                    <a:pt x="80918" y="111197"/>
                  </a:cubicBezTo>
                  <a:cubicBezTo>
                    <a:pt x="125567" y="111197"/>
                    <a:pt x="161871" y="141625"/>
                    <a:pt x="161871" y="179002"/>
                  </a:cubicBezTo>
                  <a:cubicBezTo>
                    <a:pt x="161871" y="216379"/>
                    <a:pt x="125567" y="246834"/>
                    <a:pt x="80918" y="24683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39A9A30-2D12-4AA7-B191-4C9FE4B1AF2E}"/>
                </a:ext>
              </a:extLst>
            </p:cNvPr>
            <p:cNvSpPr/>
            <p:nvPr/>
          </p:nvSpPr>
          <p:spPr>
            <a:xfrm>
              <a:off x="2254971" y="5144910"/>
              <a:ext cx="24444" cy="59506"/>
            </a:xfrm>
            <a:custGeom>
              <a:avLst/>
              <a:gdLst>
                <a:gd name="connsiteX0" fmla="*/ 12174 w 24444"/>
                <a:gd name="connsiteY0" fmla="*/ 59483 h 59506"/>
                <a:gd name="connsiteX1" fmla="*/ -62 w 24444"/>
                <a:gd name="connsiteY1" fmla="*/ 47274 h 59506"/>
                <a:gd name="connsiteX2" fmla="*/ -62 w 24444"/>
                <a:gd name="connsiteY2" fmla="*/ 11641 h 59506"/>
                <a:gd name="connsiteX3" fmla="*/ 12732 w 24444"/>
                <a:gd name="connsiteY3" fmla="*/ -10 h 59506"/>
                <a:gd name="connsiteX4" fmla="*/ 24382 w 24444"/>
                <a:gd name="connsiteY4" fmla="*/ 11641 h 59506"/>
                <a:gd name="connsiteX5" fmla="*/ 24382 w 24444"/>
                <a:gd name="connsiteY5" fmla="*/ 47274 h 59506"/>
                <a:gd name="connsiteX6" fmla="*/ 12174 w 24444"/>
                <a:gd name="connsiteY6" fmla="*/ 59483 h 5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44" h="59506">
                  <a:moveTo>
                    <a:pt x="12174" y="59483"/>
                  </a:moveTo>
                  <a:cubicBezTo>
                    <a:pt x="5425" y="59483"/>
                    <a:pt x="-46" y="54023"/>
                    <a:pt x="-62" y="47274"/>
                  </a:cubicBezTo>
                  <a:lnTo>
                    <a:pt x="-62" y="11641"/>
                  </a:lnTo>
                  <a:cubicBezTo>
                    <a:pt x="255" y="4890"/>
                    <a:pt x="5984" y="-323"/>
                    <a:pt x="12732" y="-10"/>
                  </a:cubicBezTo>
                  <a:cubicBezTo>
                    <a:pt x="19040" y="288"/>
                    <a:pt x="24087" y="5333"/>
                    <a:pt x="24382" y="11641"/>
                  </a:cubicBezTo>
                  <a:lnTo>
                    <a:pt x="24382" y="47274"/>
                  </a:lnTo>
                  <a:cubicBezTo>
                    <a:pt x="24382" y="54017"/>
                    <a:pt x="18917" y="59483"/>
                    <a:pt x="12174" y="5948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3E4A67D-E01D-4FD8-A9AF-D9533A592C17}"/>
                </a:ext>
              </a:extLst>
            </p:cNvPr>
            <p:cNvSpPr/>
            <p:nvPr/>
          </p:nvSpPr>
          <p:spPr>
            <a:xfrm>
              <a:off x="2254971" y="5402929"/>
              <a:ext cx="24444" cy="59532"/>
            </a:xfrm>
            <a:custGeom>
              <a:avLst/>
              <a:gdLst>
                <a:gd name="connsiteX0" fmla="*/ 12174 w 24444"/>
                <a:gd name="connsiteY0" fmla="*/ 59510 h 59532"/>
                <a:gd name="connsiteX1" fmla="*/ -62 w 24444"/>
                <a:gd name="connsiteY1" fmla="*/ 47274 h 59532"/>
                <a:gd name="connsiteX2" fmla="*/ -62 w 24444"/>
                <a:gd name="connsiteY2" fmla="*/ 11641 h 59532"/>
                <a:gd name="connsiteX3" fmla="*/ 12732 w 24444"/>
                <a:gd name="connsiteY3" fmla="*/ -10 h 59532"/>
                <a:gd name="connsiteX4" fmla="*/ 24382 w 24444"/>
                <a:gd name="connsiteY4" fmla="*/ 11641 h 59532"/>
                <a:gd name="connsiteX5" fmla="*/ 24382 w 24444"/>
                <a:gd name="connsiteY5" fmla="*/ 47274 h 59532"/>
                <a:gd name="connsiteX6" fmla="*/ 12174 w 24444"/>
                <a:gd name="connsiteY6" fmla="*/ 59510 h 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44" h="59532">
                  <a:moveTo>
                    <a:pt x="12174" y="59510"/>
                  </a:moveTo>
                  <a:cubicBezTo>
                    <a:pt x="5417" y="59510"/>
                    <a:pt x="-62" y="54031"/>
                    <a:pt x="-62" y="47274"/>
                  </a:cubicBezTo>
                  <a:lnTo>
                    <a:pt x="-62" y="11641"/>
                  </a:lnTo>
                  <a:cubicBezTo>
                    <a:pt x="255" y="4890"/>
                    <a:pt x="5984" y="-323"/>
                    <a:pt x="12732" y="-10"/>
                  </a:cubicBezTo>
                  <a:cubicBezTo>
                    <a:pt x="19040" y="288"/>
                    <a:pt x="24087" y="5333"/>
                    <a:pt x="24382" y="11641"/>
                  </a:cubicBezTo>
                  <a:lnTo>
                    <a:pt x="24382" y="47274"/>
                  </a:lnTo>
                  <a:cubicBezTo>
                    <a:pt x="24382" y="54023"/>
                    <a:pt x="18922" y="59494"/>
                    <a:pt x="12174" y="595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D6A39E3-9818-48B2-AA0D-24D8664B82C9}"/>
              </a:ext>
            </a:extLst>
          </p:cNvPr>
          <p:cNvGrpSpPr/>
          <p:nvPr/>
        </p:nvGrpSpPr>
        <p:grpSpPr>
          <a:xfrm>
            <a:off x="5026388" y="4792763"/>
            <a:ext cx="614695" cy="759354"/>
            <a:chOff x="5026388" y="4792763"/>
            <a:chExt cx="614695" cy="759354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E2BB2D0-517D-4152-A6DB-112494A48F82}"/>
                </a:ext>
              </a:extLst>
            </p:cNvPr>
            <p:cNvSpPr/>
            <p:nvPr/>
          </p:nvSpPr>
          <p:spPr>
            <a:xfrm>
              <a:off x="5026388" y="4792763"/>
              <a:ext cx="614695" cy="759354"/>
            </a:xfrm>
            <a:custGeom>
              <a:avLst/>
              <a:gdLst>
                <a:gd name="connsiteX0" fmla="*/ 533191 w 614695"/>
                <a:gd name="connsiteY0" fmla="*/ 759331 h 759354"/>
                <a:gd name="connsiteX1" fmla="*/ 81388 w 614695"/>
                <a:gd name="connsiteY1" fmla="*/ 759331 h 759354"/>
                <a:gd name="connsiteX2" fmla="*/ -58 w 614695"/>
                <a:gd name="connsiteY2" fmla="*/ 677885 h 759354"/>
                <a:gd name="connsiteX3" fmla="*/ -58 w 614695"/>
                <a:gd name="connsiteY3" fmla="*/ 81423 h 759354"/>
                <a:gd name="connsiteX4" fmla="*/ 81388 w 614695"/>
                <a:gd name="connsiteY4" fmla="*/ -23 h 759354"/>
                <a:gd name="connsiteX5" fmla="*/ 533191 w 614695"/>
                <a:gd name="connsiteY5" fmla="*/ -23 h 759354"/>
                <a:gd name="connsiteX6" fmla="*/ 614637 w 614695"/>
                <a:gd name="connsiteY6" fmla="*/ 81423 h 759354"/>
                <a:gd name="connsiteX7" fmla="*/ 614637 w 614695"/>
                <a:gd name="connsiteY7" fmla="*/ 677885 h 759354"/>
                <a:gd name="connsiteX8" fmla="*/ 533191 w 614695"/>
                <a:gd name="connsiteY8" fmla="*/ 759331 h 759354"/>
                <a:gd name="connsiteX9" fmla="*/ 81388 w 614695"/>
                <a:gd name="connsiteY9" fmla="*/ 20015 h 759354"/>
                <a:gd name="connsiteX10" fmla="*/ 19979 w 614695"/>
                <a:gd name="connsiteY10" fmla="*/ 81423 h 759354"/>
                <a:gd name="connsiteX11" fmla="*/ 19979 w 614695"/>
                <a:gd name="connsiteY11" fmla="*/ 677885 h 759354"/>
                <a:gd name="connsiteX12" fmla="*/ 81388 w 614695"/>
                <a:gd name="connsiteY12" fmla="*/ 739293 h 759354"/>
                <a:gd name="connsiteX13" fmla="*/ 533191 w 614695"/>
                <a:gd name="connsiteY13" fmla="*/ 739293 h 759354"/>
                <a:gd name="connsiteX14" fmla="*/ 594599 w 614695"/>
                <a:gd name="connsiteY14" fmla="*/ 677885 h 759354"/>
                <a:gd name="connsiteX15" fmla="*/ 594599 w 614695"/>
                <a:gd name="connsiteY15" fmla="*/ 81423 h 759354"/>
                <a:gd name="connsiteX16" fmla="*/ 533191 w 614695"/>
                <a:gd name="connsiteY16" fmla="*/ 20015 h 75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695" h="759354">
                  <a:moveTo>
                    <a:pt x="533191" y="759331"/>
                  </a:moveTo>
                  <a:lnTo>
                    <a:pt x="81388" y="759331"/>
                  </a:lnTo>
                  <a:cubicBezTo>
                    <a:pt x="36424" y="759288"/>
                    <a:pt x="-17" y="722849"/>
                    <a:pt x="-58" y="677885"/>
                  </a:cubicBezTo>
                  <a:lnTo>
                    <a:pt x="-58" y="81423"/>
                  </a:lnTo>
                  <a:cubicBezTo>
                    <a:pt x="-17" y="36459"/>
                    <a:pt x="36424" y="19"/>
                    <a:pt x="81388" y="-23"/>
                  </a:cubicBezTo>
                  <a:lnTo>
                    <a:pt x="533191" y="-23"/>
                  </a:lnTo>
                  <a:cubicBezTo>
                    <a:pt x="578155" y="19"/>
                    <a:pt x="614594" y="36459"/>
                    <a:pt x="614637" y="81423"/>
                  </a:cubicBezTo>
                  <a:lnTo>
                    <a:pt x="614637" y="677885"/>
                  </a:lnTo>
                  <a:cubicBezTo>
                    <a:pt x="614594" y="722849"/>
                    <a:pt x="578155" y="759288"/>
                    <a:pt x="533191" y="759331"/>
                  </a:cubicBezTo>
                  <a:close/>
                  <a:moveTo>
                    <a:pt x="81388" y="20015"/>
                  </a:moveTo>
                  <a:cubicBezTo>
                    <a:pt x="47484" y="20043"/>
                    <a:pt x="20007" y="47520"/>
                    <a:pt x="19979" y="81423"/>
                  </a:cubicBezTo>
                  <a:lnTo>
                    <a:pt x="19979" y="677885"/>
                  </a:lnTo>
                  <a:cubicBezTo>
                    <a:pt x="20007" y="711789"/>
                    <a:pt x="47484" y="739265"/>
                    <a:pt x="81388" y="739293"/>
                  </a:cubicBezTo>
                  <a:lnTo>
                    <a:pt x="533191" y="739293"/>
                  </a:lnTo>
                  <a:cubicBezTo>
                    <a:pt x="567087" y="739250"/>
                    <a:pt x="594556" y="711781"/>
                    <a:pt x="594599" y="677885"/>
                  </a:cubicBezTo>
                  <a:lnTo>
                    <a:pt x="594599" y="81423"/>
                  </a:lnTo>
                  <a:cubicBezTo>
                    <a:pt x="594556" y="47526"/>
                    <a:pt x="567087" y="20057"/>
                    <a:pt x="533191" y="20015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437A2E1-5896-4CFA-989F-710DC5F94944}"/>
                </a:ext>
              </a:extLst>
            </p:cNvPr>
            <p:cNvSpPr/>
            <p:nvPr/>
          </p:nvSpPr>
          <p:spPr>
            <a:xfrm>
              <a:off x="5101331" y="4860368"/>
              <a:ext cx="465746" cy="167464"/>
            </a:xfrm>
            <a:custGeom>
              <a:avLst/>
              <a:gdLst>
                <a:gd name="connsiteX0" fmla="*/ 455682 w 465746"/>
                <a:gd name="connsiteY0" fmla="*/ 167441 h 167464"/>
                <a:gd name="connsiteX1" fmla="*/ 9822 w 465746"/>
                <a:gd name="connsiteY1" fmla="*/ 167441 h 167464"/>
                <a:gd name="connsiteX2" fmla="*/ -57 w 465746"/>
                <a:gd name="connsiteY2" fmla="*/ 157435 h 167464"/>
                <a:gd name="connsiteX3" fmla="*/ -57 w 465746"/>
                <a:gd name="connsiteY3" fmla="*/ 10136 h 167464"/>
                <a:gd name="connsiteX4" fmla="*/ 9795 w 465746"/>
                <a:gd name="connsiteY4" fmla="*/ -22 h 167464"/>
                <a:gd name="connsiteX5" fmla="*/ 9949 w 465746"/>
                <a:gd name="connsiteY5" fmla="*/ -23 h 167464"/>
                <a:gd name="connsiteX6" fmla="*/ 455682 w 465746"/>
                <a:gd name="connsiteY6" fmla="*/ -23 h 167464"/>
                <a:gd name="connsiteX7" fmla="*/ 465688 w 465746"/>
                <a:gd name="connsiteY7" fmla="*/ 10136 h 167464"/>
                <a:gd name="connsiteX8" fmla="*/ 465688 w 465746"/>
                <a:gd name="connsiteY8" fmla="*/ 157435 h 167464"/>
                <a:gd name="connsiteX9" fmla="*/ 455682 w 465746"/>
                <a:gd name="connsiteY9" fmla="*/ 167441 h 167464"/>
                <a:gd name="connsiteX10" fmla="*/ 19853 w 465746"/>
                <a:gd name="connsiteY10" fmla="*/ 147403 h 167464"/>
                <a:gd name="connsiteX11" fmla="*/ 445650 w 465746"/>
                <a:gd name="connsiteY11" fmla="*/ 147403 h 167464"/>
                <a:gd name="connsiteX12" fmla="*/ 445650 w 465746"/>
                <a:gd name="connsiteY12" fmla="*/ 20193 h 167464"/>
                <a:gd name="connsiteX13" fmla="*/ 19853 w 465746"/>
                <a:gd name="connsiteY13" fmla="*/ 20193 h 16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746" h="167464">
                  <a:moveTo>
                    <a:pt x="455682" y="167441"/>
                  </a:moveTo>
                  <a:lnTo>
                    <a:pt x="9822" y="167441"/>
                  </a:lnTo>
                  <a:cubicBezTo>
                    <a:pt x="4340" y="167385"/>
                    <a:pt x="-72" y="162918"/>
                    <a:pt x="-57" y="157435"/>
                  </a:cubicBezTo>
                  <a:lnTo>
                    <a:pt x="-57" y="10136"/>
                  </a:lnTo>
                  <a:cubicBezTo>
                    <a:pt x="-141" y="4610"/>
                    <a:pt x="4270" y="62"/>
                    <a:pt x="9795" y="-22"/>
                  </a:cubicBezTo>
                  <a:cubicBezTo>
                    <a:pt x="9847" y="-22"/>
                    <a:pt x="9898" y="-23"/>
                    <a:pt x="9949" y="-23"/>
                  </a:cubicBezTo>
                  <a:lnTo>
                    <a:pt x="455682" y="-23"/>
                  </a:lnTo>
                  <a:cubicBezTo>
                    <a:pt x="461234" y="60"/>
                    <a:pt x="465688" y="4584"/>
                    <a:pt x="465688" y="10136"/>
                  </a:cubicBezTo>
                  <a:lnTo>
                    <a:pt x="465688" y="157435"/>
                  </a:lnTo>
                  <a:cubicBezTo>
                    <a:pt x="465688" y="162961"/>
                    <a:pt x="461208" y="167441"/>
                    <a:pt x="455682" y="167441"/>
                  </a:cubicBezTo>
                  <a:close/>
                  <a:moveTo>
                    <a:pt x="19853" y="147403"/>
                  </a:moveTo>
                  <a:lnTo>
                    <a:pt x="445650" y="147403"/>
                  </a:lnTo>
                  <a:lnTo>
                    <a:pt x="445650" y="20193"/>
                  </a:lnTo>
                  <a:lnTo>
                    <a:pt x="19853" y="20193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32330B9-55DD-443B-8641-FCF45E1834A4}"/>
                </a:ext>
              </a:extLst>
            </p:cNvPr>
            <p:cNvSpPr/>
            <p:nvPr/>
          </p:nvSpPr>
          <p:spPr>
            <a:xfrm>
              <a:off x="5438673" y="5054194"/>
              <a:ext cx="119642" cy="123504"/>
            </a:xfrm>
            <a:custGeom>
              <a:avLst/>
              <a:gdLst>
                <a:gd name="connsiteX0" fmla="*/ 109578 w 119642"/>
                <a:gd name="connsiteY0" fmla="*/ 123480 h 123504"/>
                <a:gd name="connsiteX1" fmla="*/ 10100 w 119642"/>
                <a:gd name="connsiteY1" fmla="*/ 123480 h 123504"/>
                <a:gd name="connsiteX2" fmla="*/ -58 w 119642"/>
                <a:gd name="connsiteY2" fmla="*/ 113626 h 123504"/>
                <a:gd name="connsiteX3" fmla="*/ -58 w 119642"/>
                <a:gd name="connsiteY3" fmla="*/ 113474 h 123504"/>
                <a:gd name="connsiteX4" fmla="*/ -58 w 119642"/>
                <a:gd name="connsiteY4" fmla="*/ 10009 h 123504"/>
                <a:gd name="connsiteX5" fmla="*/ 10100 w 119642"/>
                <a:gd name="connsiteY5" fmla="*/ -23 h 123504"/>
                <a:gd name="connsiteX6" fmla="*/ 109578 w 119642"/>
                <a:gd name="connsiteY6" fmla="*/ -23 h 123504"/>
                <a:gd name="connsiteX7" fmla="*/ 119584 w 119642"/>
                <a:gd name="connsiteY7" fmla="*/ 9983 h 123504"/>
                <a:gd name="connsiteX8" fmla="*/ 119584 w 119642"/>
                <a:gd name="connsiteY8" fmla="*/ 10009 h 123504"/>
                <a:gd name="connsiteX9" fmla="*/ 119584 w 119642"/>
                <a:gd name="connsiteY9" fmla="*/ 113474 h 123504"/>
                <a:gd name="connsiteX10" fmla="*/ 109629 w 119642"/>
                <a:gd name="connsiteY10" fmla="*/ 123480 h 123504"/>
                <a:gd name="connsiteX11" fmla="*/ 109578 w 119642"/>
                <a:gd name="connsiteY11" fmla="*/ 123480 h 123504"/>
                <a:gd name="connsiteX12" fmla="*/ 20182 w 119642"/>
                <a:gd name="connsiteY12" fmla="*/ 103442 h 123504"/>
                <a:gd name="connsiteX13" fmla="*/ 99419 w 119642"/>
                <a:gd name="connsiteY13" fmla="*/ 103442 h 123504"/>
                <a:gd name="connsiteX14" fmla="*/ 99419 w 119642"/>
                <a:gd name="connsiteY14" fmla="*/ 20015 h 123504"/>
                <a:gd name="connsiteX15" fmla="*/ 20132 w 119642"/>
                <a:gd name="connsiteY15" fmla="*/ 20015 h 12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642" h="123504">
                  <a:moveTo>
                    <a:pt x="109578" y="123480"/>
                  </a:moveTo>
                  <a:lnTo>
                    <a:pt x="10100" y="123480"/>
                  </a:lnTo>
                  <a:cubicBezTo>
                    <a:pt x="4574" y="123564"/>
                    <a:pt x="28" y="119152"/>
                    <a:pt x="-58" y="113626"/>
                  </a:cubicBezTo>
                  <a:cubicBezTo>
                    <a:pt x="-58" y="113575"/>
                    <a:pt x="-58" y="113525"/>
                    <a:pt x="-58" y="113474"/>
                  </a:cubicBezTo>
                  <a:lnTo>
                    <a:pt x="-58" y="10009"/>
                  </a:lnTo>
                  <a:cubicBezTo>
                    <a:pt x="10" y="4447"/>
                    <a:pt x="4538" y="-23"/>
                    <a:pt x="10100" y="-23"/>
                  </a:cubicBezTo>
                  <a:lnTo>
                    <a:pt x="109578" y="-23"/>
                  </a:lnTo>
                  <a:cubicBezTo>
                    <a:pt x="115104" y="-23"/>
                    <a:pt x="119584" y="4457"/>
                    <a:pt x="119584" y="9983"/>
                  </a:cubicBezTo>
                  <a:cubicBezTo>
                    <a:pt x="119584" y="9991"/>
                    <a:pt x="119584" y="10001"/>
                    <a:pt x="119584" y="10009"/>
                  </a:cubicBezTo>
                  <a:lnTo>
                    <a:pt x="119584" y="113474"/>
                  </a:lnTo>
                  <a:cubicBezTo>
                    <a:pt x="119599" y="118985"/>
                    <a:pt x="115140" y="123465"/>
                    <a:pt x="109629" y="123480"/>
                  </a:cubicBezTo>
                  <a:cubicBezTo>
                    <a:pt x="109611" y="123480"/>
                    <a:pt x="109596" y="123480"/>
                    <a:pt x="109578" y="123480"/>
                  </a:cubicBezTo>
                  <a:close/>
                  <a:moveTo>
                    <a:pt x="20182" y="103442"/>
                  </a:moveTo>
                  <a:lnTo>
                    <a:pt x="99419" y="103442"/>
                  </a:lnTo>
                  <a:lnTo>
                    <a:pt x="99419" y="20015"/>
                  </a:lnTo>
                  <a:lnTo>
                    <a:pt x="20132" y="2001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E3A81B8-64DB-45E3-904B-FE2A4D208C9E}"/>
                </a:ext>
              </a:extLst>
            </p:cNvPr>
            <p:cNvSpPr/>
            <p:nvPr/>
          </p:nvSpPr>
          <p:spPr>
            <a:xfrm>
              <a:off x="5438673" y="5207969"/>
              <a:ext cx="119642" cy="277279"/>
            </a:xfrm>
            <a:custGeom>
              <a:avLst/>
              <a:gdLst>
                <a:gd name="connsiteX0" fmla="*/ 109578 w 119642"/>
                <a:gd name="connsiteY0" fmla="*/ 277256 h 277279"/>
                <a:gd name="connsiteX1" fmla="*/ 10100 w 119642"/>
                <a:gd name="connsiteY1" fmla="*/ 277256 h 277279"/>
                <a:gd name="connsiteX2" fmla="*/ -58 w 119642"/>
                <a:gd name="connsiteY2" fmla="*/ 267402 h 277279"/>
                <a:gd name="connsiteX3" fmla="*/ -58 w 119642"/>
                <a:gd name="connsiteY3" fmla="*/ 267249 h 277279"/>
                <a:gd name="connsiteX4" fmla="*/ -58 w 119642"/>
                <a:gd name="connsiteY4" fmla="*/ 10009 h 277279"/>
                <a:gd name="connsiteX5" fmla="*/ 10100 w 119642"/>
                <a:gd name="connsiteY5" fmla="*/ -23 h 277279"/>
                <a:gd name="connsiteX6" fmla="*/ 109578 w 119642"/>
                <a:gd name="connsiteY6" fmla="*/ -23 h 277279"/>
                <a:gd name="connsiteX7" fmla="*/ 119584 w 119642"/>
                <a:gd name="connsiteY7" fmla="*/ 9983 h 277279"/>
                <a:gd name="connsiteX8" fmla="*/ 119584 w 119642"/>
                <a:gd name="connsiteY8" fmla="*/ 10009 h 277279"/>
                <a:gd name="connsiteX9" fmla="*/ 119584 w 119642"/>
                <a:gd name="connsiteY9" fmla="*/ 267249 h 277279"/>
                <a:gd name="connsiteX10" fmla="*/ 109629 w 119642"/>
                <a:gd name="connsiteY10" fmla="*/ 277256 h 277279"/>
                <a:gd name="connsiteX11" fmla="*/ 109578 w 119642"/>
                <a:gd name="connsiteY11" fmla="*/ 277256 h 277279"/>
                <a:gd name="connsiteX12" fmla="*/ 20182 w 119642"/>
                <a:gd name="connsiteY12" fmla="*/ 257218 h 277279"/>
                <a:gd name="connsiteX13" fmla="*/ 99419 w 119642"/>
                <a:gd name="connsiteY13" fmla="*/ 257218 h 277279"/>
                <a:gd name="connsiteX14" fmla="*/ 99419 w 119642"/>
                <a:gd name="connsiteY14" fmla="*/ 20015 h 277279"/>
                <a:gd name="connsiteX15" fmla="*/ 20132 w 119642"/>
                <a:gd name="connsiteY15" fmla="*/ 20015 h 27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642" h="277279">
                  <a:moveTo>
                    <a:pt x="109578" y="277256"/>
                  </a:moveTo>
                  <a:lnTo>
                    <a:pt x="10100" y="277256"/>
                  </a:lnTo>
                  <a:cubicBezTo>
                    <a:pt x="4574" y="277339"/>
                    <a:pt x="28" y="272928"/>
                    <a:pt x="-58" y="267402"/>
                  </a:cubicBezTo>
                  <a:cubicBezTo>
                    <a:pt x="-58" y="267351"/>
                    <a:pt x="-58" y="267300"/>
                    <a:pt x="-58" y="267249"/>
                  </a:cubicBezTo>
                  <a:lnTo>
                    <a:pt x="-58" y="10009"/>
                  </a:lnTo>
                  <a:cubicBezTo>
                    <a:pt x="10" y="4447"/>
                    <a:pt x="4538" y="-23"/>
                    <a:pt x="10100" y="-23"/>
                  </a:cubicBezTo>
                  <a:lnTo>
                    <a:pt x="109578" y="-23"/>
                  </a:lnTo>
                  <a:cubicBezTo>
                    <a:pt x="115104" y="-23"/>
                    <a:pt x="119584" y="4457"/>
                    <a:pt x="119584" y="9983"/>
                  </a:cubicBezTo>
                  <a:cubicBezTo>
                    <a:pt x="119584" y="9991"/>
                    <a:pt x="119584" y="10001"/>
                    <a:pt x="119584" y="10009"/>
                  </a:cubicBezTo>
                  <a:lnTo>
                    <a:pt x="119584" y="267249"/>
                  </a:lnTo>
                  <a:cubicBezTo>
                    <a:pt x="119599" y="272760"/>
                    <a:pt x="115140" y="277240"/>
                    <a:pt x="109629" y="277256"/>
                  </a:cubicBezTo>
                  <a:cubicBezTo>
                    <a:pt x="109611" y="277256"/>
                    <a:pt x="109596" y="277256"/>
                    <a:pt x="109578" y="277256"/>
                  </a:cubicBezTo>
                  <a:close/>
                  <a:moveTo>
                    <a:pt x="20182" y="257218"/>
                  </a:moveTo>
                  <a:lnTo>
                    <a:pt x="99419" y="257218"/>
                  </a:lnTo>
                  <a:lnTo>
                    <a:pt x="99419" y="20015"/>
                  </a:lnTo>
                  <a:lnTo>
                    <a:pt x="20132" y="2001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A333F00-76B8-4D70-A321-894284EFCB3C}"/>
                </a:ext>
              </a:extLst>
            </p:cNvPr>
            <p:cNvSpPr/>
            <p:nvPr/>
          </p:nvSpPr>
          <p:spPr>
            <a:xfrm>
              <a:off x="5269635" y="5054194"/>
              <a:ext cx="119718" cy="123504"/>
            </a:xfrm>
            <a:custGeom>
              <a:avLst/>
              <a:gdLst>
                <a:gd name="connsiteX0" fmla="*/ 109502 w 119718"/>
                <a:gd name="connsiteY0" fmla="*/ 123480 h 123504"/>
                <a:gd name="connsiteX1" fmla="*/ 10100 w 119718"/>
                <a:gd name="connsiteY1" fmla="*/ 123480 h 123504"/>
                <a:gd name="connsiteX2" fmla="*/ -58 w 119718"/>
                <a:gd name="connsiteY2" fmla="*/ 113626 h 123504"/>
                <a:gd name="connsiteX3" fmla="*/ -58 w 119718"/>
                <a:gd name="connsiteY3" fmla="*/ 113474 h 123504"/>
                <a:gd name="connsiteX4" fmla="*/ -58 w 119718"/>
                <a:gd name="connsiteY4" fmla="*/ 10009 h 123504"/>
                <a:gd name="connsiteX5" fmla="*/ 10100 w 119718"/>
                <a:gd name="connsiteY5" fmla="*/ -23 h 123504"/>
                <a:gd name="connsiteX6" fmla="*/ 109502 w 119718"/>
                <a:gd name="connsiteY6" fmla="*/ -23 h 123504"/>
                <a:gd name="connsiteX7" fmla="*/ 119660 w 119718"/>
                <a:gd name="connsiteY7" fmla="*/ 10009 h 123504"/>
                <a:gd name="connsiteX8" fmla="*/ 119660 w 119718"/>
                <a:gd name="connsiteY8" fmla="*/ 113474 h 123504"/>
                <a:gd name="connsiteX9" fmla="*/ 109654 w 119718"/>
                <a:gd name="connsiteY9" fmla="*/ 123480 h 123504"/>
                <a:gd name="connsiteX10" fmla="*/ 109502 w 119718"/>
                <a:gd name="connsiteY10" fmla="*/ 123480 h 123504"/>
                <a:gd name="connsiteX11" fmla="*/ 20132 w 119718"/>
                <a:gd name="connsiteY11" fmla="*/ 103442 h 123504"/>
                <a:gd name="connsiteX12" fmla="*/ 99496 w 119718"/>
                <a:gd name="connsiteY12" fmla="*/ 103442 h 123504"/>
                <a:gd name="connsiteX13" fmla="*/ 99496 w 119718"/>
                <a:gd name="connsiteY13" fmla="*/ 20015 h 123504"/>
                <a:gd name="connsiteX14" fmla="*/ 20132 w 119718"/>
                <a:gd name="connsiteY14" fmla="*/ 20015 h 12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718" h="123504">
                  <a:moveTo>
                    <a:pt x="109502" y="123480"/>
                  </a:moveTo>
                  <a:lnTo>
                    <a:pt x="10100" y="123480"/>
                  </a:lnTo>
                  <a:cubicBezTo>
                    <a:pt x="4574" y="123564"/>
                    <a:pt x="28" y="119152"/>
                    <a:pt x="-58" y="113626"/>
                  </a:cubicBezTo>
                  <a:cubicBezTo>
                    <a:pt x="-58" y="113575"/>
                    <a:pt x="-58" y="113525"/>
                    <a:pt x="-58" y="113474"/>
                  </a:cubicBezTo>
                  <a:lnTo>
                    <a:pt x="-58" y="10009"/>
                  </a:lnTo>
                  <a:cubicBezTo>
                    <a:pt x="10" y="4447"/>
                    <a:pt x="4538" y="-23"/>
                    <a:pt x="10100" y="-23"/>
                  </a:cubicBezTo>
                  <a:lnTo>
                    <a:pt x="109502" y="-23"/>
                  </a:lnTo>
                  <a:cubicBezTo>
                    <a:pt x="115064" y="-23"/>
                    <a:pt x="119592" y="4447"/>
                    <a:pt x="119660" y="10009"/>
                  </a:cubicBezTo>
                  <a:lnTo>
                    <a:pt x="119660" y="113474"/>
                  </a:lnTo>
                  <a:cubicBezTo>
                    <a:pt x="119660" y="119000"/>
                    <a:pt x="115180" y="123480"/>
                    <a:pt x="109654" y="123480"/>
                  </a:cubicBezTo>
                  <a:cubicBezTo>
                    <a:pt x="109603" y="123480"/>
                    <a:pt x="109553" y="123480"/>
                    <a:pt x="109502" y="123480"/>
                  </a:cubicBezTo>
                  <a:close/>
                  <a:moveTo>
                    <a:pt x="20132" y="103442"/>
                  </a:moveTo>
                  <a:lnTo>
                    <a:pt x="99496" y="103442"/>
                  </a:lnTo>
                  <a:lnTo>
                    <a:pt x="99496" y="20015"/>
                  </a:lnTo>
                  <a:lnTo>
                    <a:pt x="20132" y="2001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73352B9-0F3A-43D7-9BDA-95F861C47407}"/>
                </a:ext>
              </a:extLst>
            </p:cNvPr>
            <p:cNvSpPr/>
            <p:nvPr/>
          </p:nvSpPr>
          <p:spPr>
            <a:xfrm>
              <a:off x="5100723" y="5054194"/>
              <a:ext cx="119591" cy="123503"/>
            </a:xfrm>
            <a:custGeom>
              <a:avLst/>
              <a:gdLst>
                <a:gd name="connsiteX0" fmla="*/ 109375 w 119591"/>
                <a:gd name="connsiteY0" fmla="*/ 123480 h 123503"/>
                <a:gd name="connsiteX1" fmla="*/ 9973 w 119591"/>
                <a:gd name="connsiteY1" fmla="*/ 123480 h 123503"/>
                <a:gd name="connsiteX2" fmla="*/ -58 w 119591"/>
                <a:gd name="connsiteY2" fmla="*/ 113499 h 123503"/>
                <a:gd name="connsiteX3" fmla="*/ -58 w 119591"/>
                <a:gd name="connsiteY3" fmla="*/ 113474 h 123503"/>
                <a:gd name="connsiteX4" fmla="*/ -58 w 119591"/>
                <a:gd name="connsiteY4" fmla="*/ 10009 h 123503"/>
                <a:gd name="connsiteX5" fmla="*/ 9973 w 119591"/>
                <a:gd name="connsiteY5" fmla="*/ -23 h 123503"/>
                <a:gd name="connsiteX6" fmla="*/ 109375 w 119591"/>
                <a:gd name="connsiteY6" fmla="*/ -23 h 123503"/>
                <a:gd name="connsiteX7" fmla="*/ 119533 w 119591"/>
                <a:gd name="connsiteY7" fmla="*/ 10009 h 123503"/>
                <a:gd name="connsiteX8" fmla="*/ 119533 w 119591"/>
                <a:gd name="connsiteY8" fmla="*/ 113474 h 123503"/>
                <a:gd name="connsiteX9" fmla="*/ 109527 w 119591"/>
                <a:gd name="connsiteY9" fmla="*/ 123480 h 123503"/>
                <a:gd name="connsiteX10" fmla="*/ 109375 w 119591"/>
                <a:gd name="connsiteY10" fmla="*/ 123480 h 123503"/>
                <a:gd name="connsiteX11" fmla="*/ 19979 w 119591"/>
                <a:gd name="connsiteY11" fmla="*/ 103442 h 123503"/>
                <a:gd name="connsiteX12" fmla="*/ 99369 w 119591"/>
                <a:gd name="connsiteY12" fmla="*/ 103442 h 123503"/>
                <a:gd name="connsiteX13" fmla="*/ 99369 w 119591"/>
                <a:gd name="connsiteY13" fmla="*/ 20015 h 123503"/>
                <a:gd name="connsiteX14" fmla="*/ 19979 w 119591"/>
                <a:gd name="connsiteY14" fmla="*/ 20015 h 12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591" h="123503">
                  <a:moveTo>
                    <a:pt x="109375" y="123480"/>
                  </a:moveTo>
                  <a:lnTo>
                    <a:pt x="9973" y="123480"/>
                  </a:lnTo>
                  <a:cubicBezTo>
                    <a:pt x="4447" y="123495"/>
                    <a:pt x="-45" y="119025"/>
                    <a:pt x="-58" y="113499"/>
                  </a:cubicBezTo>
                  <a:cubicBezTo>
                    <a:pt x="-58" y="113492"/>
                    <a:pt x="-58" y="113481"/>
                    <a:pt x="-58" y="113474"/>
                  </a:cubicBezTo>
                  <a:lnTo>
                    <a:pt x="-58" y="10009"/>
                  </a:lnTo>
                  <a:cubicBezTo>
                    <a:pt x="10" y="4498"/>
                    <a:pt x="4461" y="46"/>
                    <a:pt x="9973" y="-23"/>
                  </a:cubicBezTo>
                  <a:lnTo>
                    <a:pt x="109375" y="-23"/>
                  </a:lnTo>
                  <a:cubicBezTo>
                    <a:pt x="114937" y="-23"/>
                    <a:pt x="119465" y="4447"/>
                    <a:pt x="119533" y="10009"/>
                  </a:cubicBezTo>
                  <a:lnTo>
                    <a:pt x="119533" y="113474"/>
                  </a:lnTo>
                  <a:cubicBezTo>
                    <a:pt x="119533" y="119000"/>
                    <a:pt x="115053" y="123480"/>
                    <a:pt x="109527" y="123480"/>
                  </a:cubicBezTo>
                  <a:cubicBezTo>
                    <a:pt x="109476" y="123480"/>
                    <a:pt x="109426" y="123480"/>
                    <a:pt x="109375" y="123480"/>
                  </a:cubicBezTo>
                  <a:close/>
                  <a:moveTo>
                    <a:pt x="19979" y="103442"/>
                  </a:moveTo>
                  <a:lnTo>
                    <a:pt x="99369" y="103442"/>
                  </a:lnTo>
                  <a:lnTo>
                    <a:pt x="99369" y="20015"/>
                  </a:lnTo>
                  <a:lnTo>
                    <a:pt x="19979" y="2001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85409ED-AD33-42BA-B02A-21F1E50024FD}"/>
                </a:ext>
              </a:extLst>
            </p:cNvPr>
            <p:cNvSpPr/>
            <p:nvPr/>
          </p:nvSpPr>
          <p:spPr>
            <a:xfrm>
              <a:off x="5269635" y="5207969"/>
              <a:ext cx="119718" cy="123504"/>
            </a:xfrm>
            <a:custGeom>
              <a:avLst/>
              <a:gdLst>
                <a:gd name="connsiteX0" fmla="*/ 109502 w 119718"/>
                <a:gd name="connsiteY0" fmla="*/ 123480 h 123504"/>
                <a:gd name="connsiteX1" fmla="*/ 10100 w 119718"/>
                <a:gd name="connsiteY1" fmla="*/ 123480 h 123504"/>
                <a:gd name="connsiteX2" fmla="*/ -58 w 119718"/>
                <a:gd name="connsiteY2" fmla="*/ 113626 h 123504"/>
                <a:gd name="connsiteX3" fmla="*/ -58 w 119718"/>
                <a:gd name="connsiteY3" fmla="*/ 113474 h 123504"/>
                <a:gd name="connsiteX4" fmla="*/ -58 w 119718"/>
                <a:gd name="connsiteY4" fmla="*/ 10009 h 123504"/>
                <a:gd name="connsiteX5" fmla="*/ 10100 w 119718"/>
                <a:gd name="connsiteY5" fmla="*/ -23 h 123504"/>
                <a:gd name="connsiteX6" fmla="*/ 109502 w 119718"/>
                <a:gd name="connsiteY6" fmla="*/ -23 h 123504"/>
                <a:gd name="connsiteX7" fmla="*/ 119660 w 119718"/>
                <a:gd name="connsiteY7" fmla="*/ 10009 h 123504"/>
                <a:gd name="connsiteX8" fmla="*/ 119660 w 119718"/>
                <a:gd name="connsiteY8" fmla="*/ 113474 h 123504"/>
                <a:gd name="connsiteX9" fmla="*/ 109654 w 119718"/>
                <a:gd name="connsiteY9" fmla="*/ 123480 h 123504"/>
                <a:gd name="connsiteX10" fmla="*/ 109502 w 119718"/>
                <a:gd name="connsiteY10" fmla="*/ 123480 h 123504"/>
                <a:gd name="connsiteX11" fmla="*/ 20132 w 119718"/>
                <a:gd name="connsiteY11" fmla="*/ 103442 h 123504"/>
                <a:gd name="connsiteX12" fmla="*/ 99496 w 119718"/>
                <a:gd name="connsiteY12" fmla="*/ 103442 h 123504"/>
                <a:gd name="connsiteX13" fmla="*/ 99496 w 119718"/>
                <a:gd name="connsiteY13" fmla="*/ 20015 h 123504"/>
                <a:gd name="connsiteX14" fmla="*/ 20132 w 119718"/>
                <a:gd name="connsiteY14" fmla="*/ 20015 h 12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718" h="123504">
                  <a:moveTo>
                    <a:pt x="109502" y="123480"/>
                  </a:moveTo>
                  <a:lnTo>
                    <a:pt x="10100" y="123480"/>
                  </a:lnTo>
                  <a:cubicBezTo>
                    <a:pt x="4574" y="123564"/>
                    <a:pt x="28" y="119152"/>
                    <a:pt x="-58" y="113626"/>
                  </a:cubicBezTo>
                  <a:cubicBezTo>
                    <a:pt x="-58" y="113575"/>
                    <a:pt x="-58" y="113525"/>
                    <a:pt x="-58" y="113474"/>
                  </a:cubicBezTo>
                  <a:lnTo>
                    <a:pt x="-58" y="10009"/>
                  </a:lnTo>
                  <a:cubicBezTo>
                    <a:pt x="10" y="4447"/>
                    <a:pt x="4538" y="-23"/>
                    <a:pt x="10100" y="-23"/>
                  </a:cubicBezTo>
                  <a:lnTo>
                    <a:pt x="109502" y="-23"/>
                  </a:lnTo>
                  <a:cubicBezTo>
                    <a:pt x="115064" y="-23"/>
                    <a:pt x="119592" y="4447"/>
                    <a:pt x="119660" y="10009"/>
                  </a:cubicBezTo>
                  <a:lnTo>
                    <a:pt x="119660" y="113474"/>
                  </a:lnTo>
                  <a:cubicBezTo>
                    <a:pt x="119660" y="119000"/>
                    <a:pt x="115180" y="123480"/>
                    <a:pt x="109654" y="123480"/>
                  </a:cubicBezTo>
                  <a:cubicBezTo>
                    <a:pt x="109603" y="123480"/>
                    <a:pt x="109553" y="123480"/>
                    <a:pt x="109502" y="123480"/>
                  </a:cubicBezTo>
                  <a:close/>
                  <a:moveTo>
                    <a:pt x="20132" y="103442"/>
                  </a:moveTo>
                  <a:lnTo>
                    <a:pt x="99496" y="103442"/>
                  </a:lnTo>
                  <a:lnTo>
                    <a:pt x="99496" y="20015"/>
                  </a:lnTo>
                  <a:lnTo>
                    <a:pt x="20132" y="2001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15D30D5-3FF4-4ADE-9E26-E801718DF922}"/>
                </a:ext>
              </a:extLst>
            </p:cNvPr>
            <p:cNvSpPr/>
            <p:nvPr/>
          </p:nvSpPr>
          <p:spPr>
            <a:xfrm>
              <a:off x="5100723" y="5207969"/>
              <a:ext cx="119591" cy="123502"/>
            </a:xfrm>
            <a:custGeom>
              <a:avLst/>
              <a:gdLst>
                <a:gd name="connsiteX0" fmla="*/ 109375 w 119591"/>
                <a:gd name="connsiteY0" fmla="*/ 123480 h 123502"/>
                <a:gd name="connsiteX1" fmla="*/ 9973 w 119591"/>
                <a:gd name="connsiteY1" fmla="*/ 123480 h 123502"/>
                <a:gd name="connsiteX2" fmla="*/ -58 w 119591"/>
                <a:gd name="connsiteY2" fmla="*/ 113499 h 123502"/>
                <a:gd name="connsiteX3" fmla="*/ -58 w 119591"/>
                <a:gd name="connsiteY3" fmla="*/ 113474 h 123502"/>
                <a:gd name="connsiteX4" fmla="*/ -58 w 119591"/>
                <a:gd name="connsiteY4" fmla="*/ 10009 h 123502"/>
                <a:gd name="connsiteX5" fmla="*/ 9973 w 119591"/>
                <a:gd name="connsiteY5" fmla="*/ -23 h 123502"/>
                <a:gd name="connsiteX6" fmla="*/ 109375 w 119591"/>
                <a:gd name="connsiteY6" fmla="*/ -23 h 123502"/>
                <a:gd name="connsiteX7" fmla="*/ 119533 w 119591"/>
                <a:gd name="connsiteY7" fmla="*/ 10009 h 123502"/>
                <a:gd name="connsiteX8" fmla="*/ 119533 w 119591"/>
                <a:gd name="connsiteY8" fmla="*/ 113474 h 123502"/>
                <a:gd name="connsiteX9" fmla="*/ 109527 w 119591"/>
                <a:gd name="connsiteY9" fmla="*/ 123480 h 123502"/>
                <a:gd name="connsiteX10" fmla="*/ 109375 w 119591"/>
                <a:gd name="connsiteY10" fmla="*/ 123480 h 123502"/>
                <a:gd name="connsiteX11" fmla="*/ 19979 w 119591"/>
                <a:gd name="connsiteY11" fmla="*/ 103442 h 123502"/>
                <a:gd name="connsiteX12" fmla="*/ 99369 w 119591"/>
                <a:gd name="connsiteY12" fmla="*/ 103442 h 123502"/>
                <a:gd name="connsiteX13" fmla="*/ 99369 w 119591"/>
                <a:gd name="connsiteY13" fmla="*/ 20015 h 123502"/>
                <a:gd name="connsiteX14" fmla="*/ 19979 w 119591"/>
                <a:gd name="connsiteY14" fmla="*/ 20015 h 12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591" h="123502">
                  <a:moveTo>
                    <a:pt x="109375" y="123480"/>
                  </a:moveTo>
                  <a:lnTo>
                    <a:pt x="9973" y="123480"/>
                  </a:lnTo>
                  <a:cubicBezTo>
                    <a:pt x="4447" y="123495"/>
                    <a:pt x="-45" y="119025"/>
                    <a:pt x="-58" y="113499"/>
                  </a:cubicBezTo>
                  <a:cubicBezTo>
                    <a:pt x="-58" y="113492"/>
                    <a:pt x="-58" y="113481"/>
                    <a:pt x="-58" y="113474"/>
                  </a:cubicBezTo>
                  <a:lnTo>
                    <a:pt x="-58" y="10009"/>
                  </a:lnTo>
                  <a:cubicBezTo>
                    <a:pt x="10" y="4498"/>
                    <a:pt x="4461" y="46"/>
                    <a:pt x="9973" y="-23"/>
                  </a:cubicBezTo>
                  <a:lnTo>
                    <a:pt x="109375" y="-23"/>
                  </a:lnTo>
                  <a:cubicBezTo>
                    <a:pt x="114937" y="-23"/>
                    <a:pt x="119465" y="4447"/>
                    <a:pt x="119533" y="10009"/>
                  </a:cubicBezTo>
                  <a:lnTo>
                    <a:pt x="119533" y="113474"/>
                  </a:lnTo>
                  <a:cubicBezTo>
                    <a:pt x="119533" y="119000"/>
                    <a:pt x="115053" y="123480"/>
                    <a:pt x="109527" y="123480"/>
                  </a:cubicBezTo>
                  <a:cubicBezTo>
                    <a:pt x="109476" y="123480"/>
                    <a:pt x="109426" y="123480"/>
                    <a:pt x="109375" y="123480"/>
                  </a:cubicBezTo>
                  <a:close/>
                  <a:moveTo>
                    <a:pt x="19979" y="103442"/>
                  </a:moveTo>
                  <a:lnTo>
                    <a:pt x="99369" y="103442"/>
                  </a:lnTo>
                  <a:lnTo>
                    <a:pt x="99369" y="20015"/>
                  </a:lnTo>
                  <a:lnTo>
                    <a:pt x="19979" y="2001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55F9818-339C-4257-BE32-62285CEA8CF0}"/>
                </a:ext>
              </a:extLst>
            </p:cNvPr>
            <p:cNvSpPr/>
            <p:nvPr/>
          </p:nvSpPr>
          <p:spPr>
            <a:xfrm>
              <a:off x="5269635" y="5361643"/>
              <a:ext cx="119718" cy="123605"/>
            </a:xfrm>
            <a:custGeom>
              <a:avLst/>
              <a:gdLst>
                <a:gd name="connsiteX0" fmla="*/ 109502 w 119718"/>
                <a:gd name="connsiteY0" fmla="*/ 123582 h 123605"/>
                <a:gd name="connsiteX1" fmla="*/ 10100 w 119718"/>
                <a:gd name="connsiteY1" fmla="*/ 123582 h 123605"/>
                <a:gd name="connsiteX2" fmla="*/ -58 w 119718"/>
                <a:gd name="connsiteY2" fmla="*/ 113728 h 123605"/>
                <a:gd name="connsiteX3" fmla="*/ -58 w 119718"/>
                <a:gd name="connsiteY3" fmla="*/ 113575 h 123605"/>
                <a:gd name="connsiteX4" fmla="*/ -58 w 119718"/>
                <a:gd name="connsiteY4" fmla="*/ 10136 h 123605"/>
                <a:gd name="connsiteX5" fmla="*/ 10100 w 119718"/>
                <a:gd name="connsiteY5" fmla="*/ -23 h 123605"/>
                <a:gd name="connsiteX6" fmla="*/ 109502 w 119718"/>
                <a:gd name="connsiteY6" fmla="*/ -23 h 123605"/>
                <a:gd name="connsiteX7" fmla="*/ 119660 w 119718"/>
                <a:gd name="connsiteY7" fmla="*/ 10136 h 123605"/>
                <a:gd name="connsiteX8" fmla="*/ 119660 w 119718"/>
                <a:gd name="connsiteY8" fmla="*/ 113601 h 123605"/>
                <a:gd name="connsiteX9" fmla="*/ 109629 w 119718"/>
                <a:gd name="connsiteY9" fmla="*/ 123582 h 123605"/>
                <a:gd name="connsiteX10" fmla="*/ 109502 w 119718"/>
                <a:gd name="connsiteY10" fmla="*/ 123582 h 123605"/>
                <a:gd name="connsiteX11" fmla="*/ 20132 w 119718"/>
                <a:gd name="connsiteY11" fmla="*/ 103544 h 123605"/>
                <a:gd name="connsiteX12" fmla="*/ 99496 w 119718"/>
                <a:gd name="connsiteY12" fmla="*/ 103544 h 123605"/>
                <a:gd name="connsiteX13" fmla="*/ 99496 w 119718"/>
                <a:gd name="connsiteY13" fmla="*/ 20142 h 123605"/>
                <a:gd name="connsiteX14" fmla="*/ 20132 w 119718"/>
                <a:gd name="connsiteY14" fmla="*/ 20142 h 12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718" h="123605">
                  <a:moveTo>
                    <a:pt x="109502" y="123582"/>
                  </a:moveTo>
                  <a:lnTo>
                    <a:pt x="10100" y="123582"/>
                  </a:lnTo>
                  <a:cubicBezTo>
                    <a:pt x="4574" y="123665"/>
                    <a:pt x="28" y="119254"/>
                    <a:pt x="-58" y="113728"/>
                  </a:cubicBezTo>
                  <a:cubicBezTo>
                    <a:pt x="-58" y="113677"/>
                    <a:pt x="-58" y="113626"/>
                    <a:pt x="-58" y="113575"/>
                  </a:cubicBezTo>
                  <a:lnTo>
                    <a:pt x="-58" y="10136"/>
                  </a:lnTo>
                  <a:cubicBezTo>
                    <a:pt x="-58" y="4526"/>
                    <a:pt x="4490" y="-23"/>
                    <a:pt x="10100" y="-23"/>
                  </a:cubicBezTo>
                  <a:lnTo>
                    <a:pt x="109502" y="-23"/>
                  </a:lnTo>
                  <a:cubicBezTo>
                    <a:pt x="115112" y="-23"/>
                    <a:pt x="119660" y="4526"/>
                    <a:pt x="119660" y="10136"/>
                  </a:cubicBezTo>
                  <a:lnTo>
                    <a:pt x="119660" y="113601"/>
                  </a:lnTo>
                  <a:cubicBezTo>
                    <a:pt x="119648" y="119127"/>
                    <a:pt x="115155" y="123597"/>
                    <a:pt x="109629" y="123582"/>
                  </a:cubicBezTo>
                  <a:cubicBezTo>
                    <a:pt x="109588" y="123582"/>
                    <a:pt x="109545" y="123582"/>
                    <a:pt x="109502" y="123582"/>
                  </a:cubicBezTo>
                  <a:close/>
                  <a:moveTo>
                    <a:pt x="20132" y="103544"/>
                  </a:moveTo>
                  <a:lnTo>
                    <a:pt x="99496" y="103544"/>
                  </a:lnTo>
                  <a:lnTo>
                    <a:pt x="99496" y="20142"/>
                  </a:lnTo>
                  <a:lnTo>
                    <a:pt x="20132" y="2014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AC9D750-005A-48CE-AE61-6FEC5DD92D58}"/>
                </a:ext>
              </a:extLst>
            </p:cNvPr>
            <p:cNvSpPr/>
            <p:nvPr/>
          </p:nvSpPr>
          <p:spPr>
            <a:xfrm>
              <a:off x="5100723" y="5361643"/>
              <a:ext cx="119591" cy="123604"/>
            </a:xfrm>
            <a:custGeom>
              <a:avLst/>
              <a:gdLst>
                <a:gd name="connsiteX0" fmla="*/ 109375 w 119591"/>
                <a:gd name="connsiteY0" fmla="*/ 123582 h 123604"/>
                <a:gd name="connsiteX1" fmla="*/ 9973 w 119591"/>
                <a:gd name="connsiteY1" fmla="*/ 123582 h 123604"/>
                <a:gd name="connsiteX2" fmla="*/ -58 w 119591"/>
                <a:gd name="connsiteY2" fmla="*/ 113601 h 123604"/>
                <a:gd name="connsiteX3" fmla="*/ -58 w 119591"/>
                <a:gd name="connsiteY3" fmla="*/ 113575 h 123604"/>
                <a:gd name="connsiteX4" fmla="*/ -58 w 119591"/>
                <a:gd name="connsiteY4" fmla="*/ 10136 h 123604"/>
                <a:gd name="connsiteX5" fmla="*/ 9973 w 119591"/>
                <a:gd name="connsiteY5" fmla="*/ -23 h 123604"/>
                <a:gd name="connsiteX6" fmla="*/ 109375 w 119591"/>
                <a:gd name="connsiteY6" fmla="*/ -23 h 123604"/>
                <a:gd name="connsiteX7" fmla="*/ 119533 w 119591"/>
                <a:gd name="connsiteY7" fmla="*/ 10136 h 123604"/>
                <a:gd name="connsiteX8" fmla="*/ 119533 w 119591"/>
                <a:gd name="connsiteY8" fmla="*/ 113601 h 123604"/>
                <a:gd name="connsiteX9" fmla="*/ 109502 w 119591"/>
                <a:gd name="connsiteY9" fmla="*/ 123582 h 123604"/>
                <a:gd name="connsiteX10" fmla="*/ 109375 w 119591"/>
                <a:gd name="connsiteY10" fmla="*/ 123582 h 123604"/>
                <a:gd name="connsiteX11" fmla="*/ 19979 w 119591"/>
                <a:gd name="connsiteY11" fmla="*/ 103544 h 123604"/>
                <a:gd name="connsiteX12" fmla="*/ 99369 w 119591"/>
                <a:gd name="connsiteY12" fmla="*/ 103544 h 123604"/>
                <a:gd name="connsiteX13" fmla="*/ 99369 w 119591"/>
                <a:gd name="connsiteY13" fmla="*/ 20142 h 123604"/>
                <a:gd name="connsiteX14" fmla="*/ 19979 w 119591"/>
                <a:gd name="connsiteY14" fmla="*/ 20142 h 12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591" h="123604">
                  <a:moveTo>
                    <a:pt x="109375" y="123582"/>
                  </a:moveTo>
                  <a:lnTo>
                    <a:pt x="9973" y="123582"/>
                  </a:lnTo>
                  <a:cubicBezTo>
                    <a:pt x="4447" y="123597"/>
                    <a:pt x="-45" y="119127"/>
                    <a:pt x="-58" y="113601"/>
                  </a:cubicBezTo>
                  <a:cubicBezTo>
                    <a:pt x="-58" y="113593"/>
                    <a:pt x="-58" y="113583"/>
                    <a:pt x="-58" y="113575"/>
                  </a:cubicBezTo>
                  <a:lnTo>
                    <a:pt x="-58" y="10136"/>
                  </a:lnTo>
                  <a:cubicBezTo>
                    <a:pt x="-59" y="4574"/>
                    <a:pt x="4412" y="46"/>
                    <a:pt x="9973" y="-23"/>
                  </a:cubicBezTo>
                  <a:lnTo>
                    <a:pt x="109375" y="-23"/>
                  </a:lnTo>
                  <a:cubicBezTo>
                    <a:pt x="114985" y="-23"/>
                    <a:pt x="119533" y="4526"/>
                    <a:pt x="119533" y="10136"/>
                  </a:cubicBezTo>
                  <a:lnTo>
                    <a:pt x="119533" y="113601"/>
                  </a:lnTo>
                  <a:cubicBezTo>
                    <a:pt x="119521" y="119127"/>
                    <a:pt x="115028" y="123597"/>
                    <a:pt x="109502" y="123582"/>
                  </a:cubicBezTo>
                  <a:cubicBezTo>
                    <a:pt x="109461" y="123582"/>
                    <a:pt x="109418" y="123582"/>
                    <a:pt x="109375" y="123582"/>
                  </a:cubicBezTo>
                  <a:close/>
                  <a:moveTo>
                    <a:pt x="19979" y="103544"/>
                  </a:moveTo>
                  <a:lnTo>
                    <a:pt x="99369" y="103544"/>
                  </a:lnTo>
                  <a:lnTo>
                    <a:pt x="99369" y="20142"/>
                  </a:lnTo>
                  <a:lnTo>
                    <a:pt x="19979" y="2014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685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376E187-3DCF-4B7C-B1A4-9FFD67581C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0663" y="336953"/>
            <a:ext cx="8960503" cy="656254"/>
          </a:xfrm>
        </p:spPr>
        <p:txBody>
          <a:bodyPr>
            <a:normAutofit fontScale="92500"/>
          </a:bodyPr>
          <a:lstStyle/>
          <a:p>
            <a:r>
              <a:rPr lang="en-US" dirty="0"/>
              <a:t>Overcome dynamic challenges to achieve more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BD1506-ABDC-4A7D-ABAE-7F43641FF946}"/>
              </a:ext>
            </a:extLst>
          </p:cNvPr>
          <p:cNvSpPr txBox="1"/>
          <p:nvPr/>
        </p:nvSpPr>
        <p:spPr>
          <a:xfrm>
            <a:off x="430213" y="3180048"/>
            <a:ext cx="269222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sz="2600" b="1" dirty="0"/>
              <a:t>Customer Demand </a:t>
            </a:r>
          </a:p>
          <a:p>
            <a:pPr>
              <a:spcAft>
                <a:spcPts val="1200"/>
              </a:spcAft>
            </a:pPr>
            <a:r>
              <a:rPr lang="en-US" dirty="0"/>
              <a:t>Market demand and customer needs are changing on a daily basis, requiring businesses to pivot more rapidly than ever.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F4E217-10DB-400F-BF55-A04B246D9061}"/>
              </a:ext>
            </a:extLst>
          </p:cNvPr>
          <p:cNvSpPr txBox="1"/>
          <p:nvPr/>
        </p:nvSpPr>
        <p:spPr>
          <a:xfrm>
            <a:off x="3320051" y="3180048"/>
            <a:ext cx="269222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sz="2600" b="1" dirty="0"/>
              <a:t>Rapid Transformation</a:t>
            </a:r>
          </a:p>
          <a:p>
            <a:pPr>
              <a:spcAft>
                <a:spcPts val="1200"/>
              </a:spcAft>
            </a:pPr>
            <a:r>
              <a:rPr lang="en-US" dirty="0"/>
              <a:t>Digital transformation and technology advancements are changing whole business models and creating new services.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B44835-0DCB-4525-A92D-9EECA81CEF87}"/>
              </a:ext>
            </a:extLst>
          </p:cNvPr>
          <p:cNvSpPr txBox="1"/>
          <p:nvPr/>
        </p:nvSpPr>
        <p:spPr>
          <a:xfrm>
            <a:off x="6209889" y="3180048"/>
            <a:ext cx="269222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sz="2600" b="1" dirty="0"/>
              <a:t>Industry Disruption </a:t>
            </a:r>
          </a:p>
          <a:p>
            <a:pPr>
              <a:spcAft>
                <a:spcPts val="1200"/>
              </a:spcAft>
            </a:pPr>
            <a:r>
              <a:rPr lang="en-US" dirty="0"/>
              <a:t>Companies are having to abandon legacy product lines and discover new ways to satisfy customers to bolster revenue.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CDE446-6C3B-4E68-BB53-6B0437790484}"/>
              </a:ext>
            </a:extLst>
          </p:cNvPr>
          <p:cNvSpPr txBox="1"/>
          <p:nvPr/>
        </p:nvSpPr>
        <p:spPr>
          <a:xfrm>
            <a:off x="9099726" y="3180048"/>
            <a:ext cx="269222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sz="2600" b="1" dirty="0"/>
              <a:t>Economic Uncertainty </a:t>
            </a:r>
          </a:p>
          <a:p>
            <a:pPr>
              <a:spcAft>
                <a:spcPts val="1200"/>
              </a:spcAft>
            </a:pPr>
            <a:r>
              <a:rPr lang="en-US" dirty="0"/>
              <a:t>Financial and political havoc are impacting global industries more than ever, requiring greater resilience.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531F58A7-270E-4D61-A890-4AE6E6697BF7}"/>
              </a:ext>
            </a:extLst>
          </p:cNvPr>
          <p:cNvGrpSpPr/>
          <p:nvPr/>
        </p:nvGrpSpPr>
        <p:grpSpPr>
          <a:xfrm>
            <a:off x="9272643" y="1662440"/>
            <a:ext cx="1800016" cy="1282951"/>
            <a:chOff x="9272643" y="1662440"/>
            <a:chExt cx="1800016" cy="128295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514F82A-6CC9-474D-97A0-1D649D9779E3}"/>
                </a:ext>
              </a:extLst>
            </p:cNvPr>
            <p:cNvSpPr/>
            <p:nvPr/>
          </p:nvSpPr>
          <p:spPr>
            <a:xfrm>
              <a:off x="9272643" y="2140700"/>
              <a:ext cx="1335644" cy="647950"/>
            </a:xfrm>
            <a:custGeom>
              <a:avLst/>
              <a:gdLst>
                <a:gd name="connsiteX0" fmla="*/ 1335645 w 1335644"/>
                <a:gd name="connsiteY0" fmla="*/ 647951 h 647950"/>
                <a:gd name="connsiteX1" fmla="*/ 0 w 1335644"/>
                <a:gd name="connsiteY1" fmla="*/ 647951 h 647950"/>
                <a:gd name="connsiteX2" fmla="*/ 0 w 1335644"/>
                <a:gd name="connsiteY2" fmla="*/ 0 h 647950"/>
                <a:gd name="connsiteX3" fmla="*/ 630982 w 1335644"/>
                <a:gd name="connsiteY3" fmla="*/ 0 h 647950"/>
                <a:gd name="connsiteX4" fmla="*/ 630982 w 1335644"/>
                <a:gd name="connsiteY4" fmla="*/ 31259 h 647950"/>
                <a:gd name="connsiteX5" fmla="*/ 31259 w 1335644"/>
                <a:gd name="connsiteY5" fmla="*/ 31259 h 647950"/>
                <a:gd name="connsiteX6" fmla="*/ 31259 w 1335644"/>
                <a:gd name="connsiteY6" fmla="*/ 616692 h 647950"/>
                <a:gd name="connsiteX7" fmla="*/ 1304386 w 1335644"/>
                <a:gd name="connsiteY7" fmla="*/ 616692 h 647950"/>
                <a:gd name="connsiteX8" fmla="*/ 1304386 w 1335644"/>
                <a:gd name="connsiteY8" fmla="*/ 403239 h 647950"/>
                <a:gd name="connsiteX9" fmla="*/ 1335645 w 1335644"/>
                <a:gd name="connsiteY9" fmla="*/ 403239 h 647950"/>
                <a:gd name="connsiteX10" fmla="*/ 1335645 w 1335644"/>
                <a:gd name="connsiteY10" fmla="*/ 647951 h 64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5644" h="647950">
                  <a:moveTo>
                    <a:pt x="1335645" y="647951"/>
                  </a:moveTo>
                  <a:lnTo>
                    <a:pt x="0" y="647951"/>
                  </a:lnTo>
                  <a:lnTo>
                    <a:pt x="0" y="0"/>
                  </a:lnTo>
                  <a:lnTo>
                    <a:pt x="630982" y="0"/>
                  </a:lnTo>
                  <a:lnTo>
                    <a:pt x="630982" y="31259"/>
                  </a:lnTo>
                  <a:lnTo>
                    <a:pt x="31259" y="31259"/>
                  </a:lnTo>
                  <a:lnTo>
                    <a:pt x="31259" y="616692"/>
                  </a:lnTo>
                  <a:lnTo>
                    <a:pt x="1304386" y="616692"/>
                  </a:lnTo>
                  <a:lnTo>
                    <a:pt x="1304386" y="403239"/>
                  </a:lnTo>
                  <a:lnTo>
                    <a:pt x="1335645" y="403239"/>
                  </a:lnTo>
                  <a:lnTo>
                    <a:pt x="1335645" y="647951"/>
                  </a:lnTo>
                  <a:close/>
                </a:path>
              </a:pathLst>
            </a:custGeom>
            <a:solidFill>
              <a:schemeClr val="tx1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4E21442-2929-4792-B5FC-84D513A52FE5}"/>
                </a:ext>
              </a:extLst>
            </p:cNvPr>
            <p:cNvSpPr/>
            <p:nvPr/>
          </p:nvSpPr>
          <p:spPr>
            <a:xfrm>
              <a:off x="10070635" y="2671206"/>
              <a:ext cx="174156" cy="31258"/>
            </a:xfrm>
            <a:custGeom>
              <a:avLst/>
              <a:gdLst>
                <a:gd name="connsiteX0" fmla="*/ 0 w 174156"/>
                <a:gd name="connsiteY0" fmla="*/ 0 h 31258"/>
                <a:gd name="connsiteX1" fmla="*/ 174156 w 174156"/>
                <a:gd name="connsiteY1" fmla="*/ 0 h 31258"/>
                <a:gd name="connsiteX2" fmla="*/ 174156 w 174156"/>
                <a:gd name="connsiteY2" fmla="*/ 31259 h 31258"/>
                <a:gd name="connsiteX3" fmla="*/ 0 w 174156"/>
                <a:gd name="connsiteY3" fmla="*/ 31259 h 3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156" h="31258">
                  <a:moveTo>
                    <a:pt x="0" y="0"/>
                  </a:moveTo>
                  <a:lnTo>
                    <a:pt x="174156" y="0"/>
                  </a:lnTo>
                  <a:lnTo>
                    <a:pt x="174156" y="31259"/>
                  </a:lnTo>
                  <a:lnTo>
                    <a:pt x="0" y="31259"/>
                  </a:lnTo>
                  <a:close/>
                </a:path>
              </a:pathLst>
            </a:custGeom>
            <a:solidFill>
              <a:schemeClr val="accent2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A7D47C9-35E3-4B20-9825-7BDEEC10871F}"/>
                </a:ext>
              </a:extLst>
            </p:cNvPr>
            <p:cNvSpPr/>
            <p:nvPr/>
          </p:nvSpPr>
          <p:spPr>
            <a:xfrm>
              <a:off x="9358828" y="2226438"/>
              <a:ext cx="304550" cy="476027"/>
            </a:xfrm>
            <a:custGeom>
              <a:avLst/>
              <a:gdLst>
                <a:gd name="connsiteX0" fmla="*/ 132627 w 304550"/>
                <a:gd name="connsiteY0" fmla="*/ 476027 h 476027"/>
                <a:gd name="connsiteX1" fmla="*/ 0 w 304550"/>
                <a:gd name="connsiteY1" fmla="*/ 476027 h 476027"/>
                <a:gd name="connsiteX2" fmla="*/ 0 w 304550"/>
                <a:gd name="connsiteY2" fmla="*/ 0 h 476027"/>
                <a:gd name="connsiteX3" fmla="*/ 304550 w 304550"/>
                <a:gd name="connsiteY3" fmla="*/ 0 h 476027"/>
                <a:gd name="connsiteX4" fmla="*/ 304550 w 304550"/>
                <a:gd name="connsiteY4" fmla="*/ 31259 h 476027"/>
                <a:gd name="connsiteX5" fmla="*/ 31259 w 304550"/>
                <a:gd name="connsiteY5" fmla="*/ 31259 h 476027"/>
                <a:gd name="connsiteX6" fmla="*/ 31259 w 304550"/>
                <a:gd name="connsiteY6" fmla="*/ 444768 h 476027"/>
                <a:gd name="connsiteX7" fmla="*/ 132627 w 304550"/>
                <a:gd name="connsiteY7" fmla="*/ 444768 h 476027"/>
                <a:gd name="connsiteX8" fmla="*/ 132627 w 304550"/>
                <a:gd name="connsiteY8" fmla="*/ 476027 h 47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550" h="476027">
                  <a:moveTo>
                    <a:pt x="132627" y="476027"/>
                  </a:moveTo>
                  <a:lnTo>
                    <a:pt x="0" y="476027"/>
                  </a:lnTo>
                  <a:lnTo>
                    <a:pt x="0" y="0"/>
                  </a:lnTo>
                  <a:lnTo>
                    <a:pt x="304550" y="0"/>
                  </a:lnTo>
                  <a:lnTo>
                    <a:pt x="304550" y="31259"/>
                  </a:lnTo>
                  <a:lnTo>
                    <a:pt x="31259" y="31259"/>
                  </a:lnTo>
                  <a:lnTo>
                    <a:pt x="31259" y="444768"/>
                  </a:lnTo>
                  <a:lnTo>
                    <a:pt x="132627" y="444768"/>
                  </a:lnTo>
                  <a:lnTo>
                    <a:pt x="132627" y="476027"/>
                  </a:lnTo>
                  <a:close/>
                </a:path>
              </a:pathLst>
            </a:custGeom>
            <a:solidFill>
              <a:schemeClr val="accent2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4BF0C05-3CCE-4238-9812-3F8F59FA8243}"/>
                </a:ext>
              </a:extLst>
            </p:cNvPr>
            <p:cNvSpPr/>
            <p:nvPr/>
          </p:nvSpPr>
          <p:spPr>
            <a:xfrm>
              <a:off x="9624527" y="2671206"/>
              <a:ext cx="185766" cy="31258"/>
            </a:xfrm>
            <a:custGeom>
              <a:avLst/>
              <a:gdLst>
                <a:gd name="connsiteX0" fmla="*/ 0 w 185766"/>
                <a:gd name="connsiteY0" fmla="*/ 0 h 31258"/>
                <a:gd name="connsiteX1" fmla="*/ 185767 w 185766"/>
                <a:gd name="connsiteY1" fmla="*/ 0 h 31258"/>
                <a:gd name="connsiteX2" fmla="*/ 185767 w 185766"/>
                <a:gd name="connsiteY2" fmla="*/ 31259 h 31258"/>
                <a:gd name="connsiteX3" fmla="*/ 0 w 185766"/>
                <a:gd name="connsiteY3" fmla="*/ 31259 h 3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66" h="31258">
                  <a:moveTo>
                    <a:pt x="0" y="0"/>
                  </a:moveTo>
                  <a:lnTo>
                    <a:pt x="185767" y="0"/>
                  </a:lnTo>
                  <a:lnTo>
                    <a:pt x="185767" y="31259"/>
                  </a:lnTo>
                  <a:lnTo>
                    <a:pt x="0" y="31259"/>
                  </a:lnTo>
                  <a:close/>
                </a:path>
              </a:pathLst>
            </a:custGeom>
            <a:solidFill>
              <a:schemeClr val="tx1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FDD6605-DFDE-4CB9-B9C5-8033A05B0463}"/>
                </a:ext>
              </a:extLst>
            </p:cNvPr>
            <p:cNvSpPr/>
            <p:nvPr/>
          </p:nvSpPr>
          <p:spPr>
            <a:xfrm>
              <a:off x="10437257" y="2631910"/>
              <a:ext cx="84845" cy="70555"/>
            </a:xfrm>
            <a:custGeom>
              <a:avLst/>
              <a:gdLst>
                <a:gd name="connsiteX0" fmla="*/ 84845 w 84845"/>
                <a:gd name="connsiteY0" fmla="*/ 70556 h 70555"/>
                <a:gd name="connsiteX1" fmla="*/ 0 w 84845"/>
                <a:gd name="connsiteY1" fmla="*/ 70556 h 70555"/>
                <a:gd name="connsiteX2" fmla="*/ 0 w 84845"/>
                <a:gd name="connsiteY2" fmla="*/ 39297 h 70555"/>
                <a:gd name="connsiteX3" fmla="*/ 53587 w 84845"/>
                <a:gd name="connsiteY3" fmla="*/ 39297 h 70555"/>
                <a:gd name="connsiteX4" fmla="*/ 53587 w 84845"/>
                <a:gd name="connsiteY4" fmla="*/ 0 h 70555"/>
                <a:gd name="connsiteX5" fmla="*/ 84845 w 84845"/>
                <a:gd name="connsiteY5" fmla="*/ 0 h 70555"/>
                <a:gd name="connsiteX6" fmla="*/ 84845 w 84845"/>
                <a:gd name="connsiteY6" fmla="*/ 70556 h 7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45" h="70555">
                  <a:moveTo>
                    <a:pt x="84845" y="70556"/>
                  </a:moveTo>
                  <a:lnTo>
                    <a:pt x="0" y="70556"/>
                  </a:lnTo>
                  <a:lnTo>
                    <a:pt x="0" y="39297"/>
                  </a:lnTo>
                  <a:lnTo>
                    <a:pt x="53587" y="39297"/>
                  </a:lnTo>
                  <a:lnTo>
                    <a:pt x="53587" y="0"/>
                  </a:lnTo>
                  <a:lnTo>
                    <a:pt x="84845" y="0"/>
                  </a:lnTo>
                  <a:lnTo>
                    <a:pt x="84845" y="70556"/>
                  </a:lnTo>
                  <a:close/>
                </a:path>
              </a:pathLst>
            </a:custGeom>
            <a:solidFill>
              <a:schemeClr val="accent2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D0628A-A1ED-4AFE-A71E-50ECDFDFBEB0}"/>
                </a:ext>
              </a:extLst>
            </p:cNvPr>
            <p:cNvSpPr/>
            <p:nvPr/>
          </p:nvSpPr>
          <p:spPr>
            <a:xfrm>
              <a:off x="9847805" y="2289849"/>
              <a:ext cx="186213" cy="342060"/>
            </a:xfrm>
            <a:custGeom>
              <a:avLst/>
              <a:gdLst>
                <a:gd name="connsiteX0" fmla="*/ 93184 w 186213"/>
                <a:gd name="connsiteY0" fmla="*/ 341981 h 342060"/>
                <a:gd name="connsiteX1" fmla="*/ 12804 w 186213"/>
                <a:gd name="connsiteY1" fmla="*/ 297326 h 342060"/>
                <a:gd name="connsiteX2" fmla="*/ -146 w 186213"/>
                <a:gd name="connsiteY2" fmla="*/ 249098 h 342060"/>
                <a:gd name="connsiteX3" fmla="*/ 30666 w 186213"/>
                <a:gd name="connsiteY3" fmla="*/ 249098 h 342060"/>
                <a:gd name="connsiteX4" fmla="*/ 98230 w 186213"/>
                <a:gd name="connsiteY4" fmla="*/ 306123 h 342060"/>
                <a:gd name="connsiteX5" fmla="*/ 155255 w 186213"/>
                <a:gd name="connsiteY5" fmla="*/ 249098 h 342060"/>
                <a:gd name="connsiteX6" fmla="*/ 89611 w 186213"/>
                <a:gd name="connsiteY6" fmla="*/ 186580 h 342060"/>
                <a:gd name="connsiteX7" fmla="*/ 300 w 186213"/>
                <a:gd name="connsiteY7" fmla="*/ 93251 h 342060"/>
                <a:gd name="connsiteX8" fmla="*/ 93630 w 186213"/>
                <a:gd name="connsiteY8" fmla="*/ -80 h 342060"/>
                <a:gd name="connsiteX9" fmla="*/ 103454 w 186213"/>
                <a:gd name="connsiteY9" fmla="*/ -80 h 342060"/>
                <a:gd name="connsiteX10" fmla="*/ 99882 w 186213"/>
                <a:gd name="connsiteY10" fmla="*/ 31179 h 342060"/>
                <a:gd name="connsiteX11" fmla="*/ 93630 w 186213"/>
                <a:gd name="connsiteY11" fmla="*/ 31179 h 342060"/>
                <a:gd name="connsiteX12" fmla="*/ 31559 w 186213"/>
                <a:gd name="connsiteY12" fmla="*/ 93251 h 342060"/>
                <a:gd name="connsiteX13" fmla="*/ 96756 w 186213"/>
                <a:gd name="connsiteY13" fmla="*/ 155768 h 342060"/>
                <a:gd name="connsiteX14" fmla="*/ 186067 w 186213"/>
                <a:gd name="connsiteY14" fmla="*/ 249098 h 342060"/>
                <a:gd name="connsiteX15" fmla="*/ 93184 w 186213"/>
                <a:gd name="connsiteY15" fmla="*/ 341981 h 34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13" h="342060">
                  <a:moveTo>
                    <a:pt x="93184" y="341981"/>
                  </a:moveTo>
                  <a:cubicBezTo>
                    <a:pt x="60496" y="341892"/>
                    <a:pt x="30130" y="325012"/>
                    <a:pt x="12804" y="297326"/>
                  </a:cubicBezTo>
                  <a:cubicBezTo>
                    <a:pt x="4319" y="282666"/>
                    <a:pt x="-146" y="266031"/>
                    <a:pt x="-146" y="249098"/>
                  </a:cubicBezTo>
                  <a:lnTo>
                    <a:pt x="30666" y="249098"/>
                  </a:lnTo>
                  <a:cubicBezTo>
                    <a:pt x="33569" y="283501"/>
                    <a:pt x="63845" y="309026"/>
                    <a:pt x="98230" y="306123"/>
                  </a:cubicBezTo>
                  <a:cubicBezTo>
                    <a:pt x="128595" y="303533"/>
                    <a:pt x="152665" y="279459"/>
                    <a:pt x="155255" y="249098"/>
                  </a:cubicBezTo>
                  <a:cubicBezTo>
                    <a:pt x="155255" y="211588"/>
                    <a:pt x="119977" y="191939"/>
                    <a:pt x="89611" y="186580"/>
                  </a:cubicBezTo>
                  <a:cubicBezTo>
                    <a:pt x="40624" y="182356"/>
                    <a:pt x="2354" y="142394"/>
                    <a:pt x="300" y="93251"/>
                  </a:cubicBezTo>
                  <a:cubicBezTo>
                    <a:pt x="524" y="41807"/>
                    <a:pt x="42187" y="166"/>
                    <a:pt x="93630" y="-80"/>
                  </a:cubicBezTo>
                  <a:lnTo>
                    <a:pt x="103454" y="-80"/>
                  </a:lnTo>
                  <a:lnTo>
                    <a:pt x="99882" y="31179"/>
                  </a:lnTo>
                  <a:lnTo>
                    <a:pt x="93630" y="31179"/>
                  </a:lnTo>
                  <a:cubicBezTo>
                    <a:pt x="59335" y="31179"/>
                    <a:pt x="31559" y="58969"/>
                    <a:pt x="31559" y="93251"/>
                  </a:cubicBezTo>
                  <a:cubicBezTo>
                    <a:pt x="34819" y="127354"/>
                    <a:pt x="62550" y="153933"/>
                    <a:pt x="96756" y="155768"/>
                  </a:cubicBezTo>
                  <a:cubicBezTo>
                    <a:pt x="145565" y="160368"/>
                    <a:pt x="183611" y="200120"/>
                    <a:pt x="186067" y="249098"/>
                  </a:cubicBezTo>
                  <a:cubicBezTo>
                    <a:pt x="185843" y="300273"/>
                    <a:pt x="144359" y="341758"/>
                    <a:pt x="93184" y="341981"/>
                  </a:cubicBezTo>
                  <a:close/>
                </a:path>
              </a:pathLst>
            </a:custGeom>
            <a:solidFill>
              <a:schemeClr val="tx1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A71FE35-387C-4799-8382-5B8C1DB72FFD}"/>
                </a:ext>
              </a:extLst>
            </p:cNvPr>
            <p:cNvSpPr/>
            <p:nvPr/>
          </p:nvSpPr>
          <p:spPr>
            <a:xfrm>
              <a:off x="9892460" y="2242067"/>
              <a:ext cx="31258" cy="69662"/>
            </a:xfrm>
            <a:custGeom>
              <a:avLst/>
              <a:gdLst>
                <a:gd name="connsiteX0" fmla="*/ 0 w 31258"/>
                <a:gd name="connsiteY0" fmla="*/ 0 h 69662"/>
                <a:gd name="connsiteX1" fmla="*/ 31259 w 31258"/>
                <a:gd name="connsiteY1" fmla="*/ 0 h 69662"/>
                <a:gd name="connsiteX2" fmla="*/ 31259 w 31258"/>
                <a:gd name="connsiteY2" fmla="*/ 69663 h 69662"/>
                <a:gd name="connsiteX3" fmla="*/ 0 w 31258"/>
                <a:gd name="connsiteY3" fmla="*/ 69663 h 6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58" h="69662">
                  <a:moveTo>
                    <a:pt x="0" y="0"/>
                  </a:moveTo>
                  <a:lnTo>
                    <a:pt x="31259" y="0"/>
                  </a:lnTo>
                  <a:lnTo>
                    <a:pt x="31259" y="69663"/>
                  </a:lnTo>
                  <a:lnTo>
                    <a:pt x="0" y="69663"/>
                  </a:lnTo>
                  <a:close/>
                </a:path>
              </a:pathLst>
            </a:custGeom>
            <a:solidFill>
              <a:schemeClr val="tx1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904E54A-89E3-4056-BBD8-7686181DC46A}"/>
                </a:ext>
              </a:extLst>
            </p:cNvPr>
            <p:cNvSpPr/>
            <p:nvPr/>
          </p:nvSpPr>
          <p:spPr>
            <a:xfrm>
              <a:off x="9892460" y="2609135"/>
              <a:ext cx="31258" cy="77700"/>
            </a:xfrm>
            <a:custGeom>
              <a:avLst/>
              <a:gdLst>
                <a:gd name="connsiteX0" fmla="*/ 0 w 31258"/>
                <a:gd name="connsiteY0" fmla="*/ 0 h 77700"/>
                <a:gd name="connsiteX1" fmla="*/ 31259 w 31258"/>
                <a:gd name="connsiteY1" fmla="*/ 0 h 77700"/>
                <a:gd name="connsiteX2" fmla="*/ 31259 w 31258"/>
                <a:gd name="connsiteY2" fmla="*/ 77700 h 77700"/>
                <a:gd name="connsiteX3" fmla="*/ 0 w 31258"/>
                <a:gd name="connsiteY3" fmla="*/ 77700 h 7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58" h="77700">
                  <a:moveTo>
                    <a:pt x="0" y="0"/>
                  </a:moveTo>
                  <a:lnTo>
                    <a:pt x="31259" y="0"/>
                  </a:lnTo>
                  <a:lnTo>
                    <a:pt x="31259" y="77700"/>
                  </a:lnTo>
                  <a:lnTo>
                    <a:pt x="0" y="77700"/>
                  </a:lnTo>
                  <a:close/>
                </a:path>
              </a:pathLst>
            </a:custGeom>
            <a:solidFill>
              <a:schemeClr val="tx1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D876462-462F-448A-8B4F-0F7AB8952FD5}"/>
                </a:ext>
              </a:extLst>
            </p:cNvPr>
            <p:cNvSpPr/>
            <p:nvPr/>
          </p:nvSpPr>
          <p:spPr>
            <a:xfrm>
              <a:off x="9957211" y="2610028"/>
              <a:ext cx="31258" cy="76807"/>
            </a:xfrm>
            <a:custGeom>
              <a:avLst/>
              <a:gdLst>
                <a:gd name="connsiteX0" fmla="*/ 0 w 31258"/>
                <a:gd name="connsiteY0" fmla="*/ 0 h 76807"/>
                <a:gd name="connsiteX1" fmla="*/ 31259 w 31258"/>
                <a:gd name="connsiteY1" fmla="*/ 0 h 76807"/>
                <a:gd name="connsiteX2" fmla="*/ 31259 w 31258"/>
                <a:gd name="connsiteY2" fmla="*/ 76807 h 76807"/>
                <a:gd name="connsiteX3" fmla="*/ 0 w 31258"/>
                <a:gd name="connsiteY3" fmla="*/ 76807 h 7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58" h="76807">
                  <a:moveTo>
                    <a:pt x="0" y="0"/>
                  </a:moveTo>
                  <a:lnTo>
                    <a:pt x="31259" y="0"/>
                  </a:lnTo>
                  <a:lnTo>
                    <a:pt x="31259" y="76807"/>
                  </a:lnTo>
                  <a:lnTo>
                    <a:pt x="0" y="76807"/>
                  </a:lnTo>
                  <a:close/>
                </a:path>
              </a:pathLst>
            </a:custGeom>
            <a:solidFill>
              <a:schemeClr val="tx1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B506CD5-404E-4E01-8146-0BE1825B5E67}"/>
                </a:ext>
              </a:extLst>
            </p:cNvPr>
            <p:cNvSpPr/>
            <p:nvPr/>
          </p:nvSpPr>
          <p:spPr>
            <a:xfrm>
              <a:off x="9662719" y="2192053"/>
              <a:ext cx="503925" cy="545722"/>
            </a:xfrm>
            <a:custGeom>
              <a:avLst/>
              <a:gdLst>
                <a:gd name="connsiteX0" fmla="*/ 277376 w 503925"/>
                <a:gd name="connsiteY0" fmla="*/ 545610 h 545722"/>
                <a:gd name="connsiteX1" fmla="*/ -113 w 503925"/>
                <a:gd name="connsiteY1" fmla="*/ 276583 h 545722"/>
                <a:gd name="connsiteX2" fmla="*/ 251476 w 503925"/>
                <a:gd name="connsiteY2" fmla="*/ -80 h 545722"/>
                <a:gd name="connsiteX3" fmla="*/ 254602 w 503925"/>
                <a:gd name="connsiteY3" fmla="*/ 31179 h 545722"/>
                <a:gd name="connsiteX4" fmla="*/ 37800 w 503925"/>
                <a:gd name="connsiteY4" fmla="*/ 296039 h 545722"/>
                <a:gd name="connsiteX5" fmla="*/ 302651 w 503925"/>
                <a:gd name="connsiteY5" fmla="*/ 512833 h 545722"/>
                <a:gd name="connsiteX6" fmla="*/ 477879 w 503925"/>
                <a:gd name="connsiteY6" fmla="*/ 409411 h 545722"/>
                <a:gd name="connsiteX7" fmla="*/ 503779 w 503925"/>
                <a:gd name="connsiteY7" fmla="*/ 427273 h 545722"/>
                <a:gd name="connsiteX8" fmla="*/ 277376 w 503925"/>
                <a:gd name="connsiteY8" fmla="*/ 545610 h 54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925" h="545722">
                  <a:moveTo>
                    <a:pt x="277376" y="545610"/>
                  </a:moveTo>
                  <a:cubicBezTo>
                    <a:pt x="126441" y="547932"/>
                    <a:pt x="2209" y="427496"/>
                    <a:pt x="-113" y="276583"/>
                  </a:cubicBezTo>
                  <a:cubicBezTo>
                    <a:pt x="-2346" y="132440"/>
                    <a:pt x="107775" y="11352"/>
                    <a:pt x="251476" y="-80"/>
                  </a:cubicBezTo>
                  <a:lnTo>
                    <a:pt x="254602" y="31179"/>
                  </a:lnTo>
                  <a:cubicBezTo>
                    <a:pt x="121573" y="44446"/>
                    <a:pt x="24537" y="163029"/>
                    <a:pt x="37800" y="296039"/>
                  </a:cubicBezTo>
                  <a:cubicBezTo>
                    <a:pt x="51062" y="429059"/>
                    <a:pt x="169622" y="526140"/>
                    <a:pt x="302651" y="512833"/>
                  </a:cubicBezTo>
                  <a:cubicBezTo>
                    <a:pt x="373430" y="505777"/>
                    <a:pt x="437510" y="467954"/>
                    <a:pt x="477879" y="409411"/>
                  </a:cubicBezTo>
                  <a:lnTo>
                    <a:pt x="503779" y="427273"/>
                  </a:lnTo>
                  <a:cubicBezTo>
                    <a:pt x="452426" y="501624"/>
                    <a:pt x="367714" y="545878"/>
                    <a:pt x="277376" y="545610"/>
                  </a:cubicBezTo>
                  <a:close/>
                </a:path>
              </a:pathLst>
            </a:custGeom>
            <a:solidFill>
              <a:schemeClr val="tx1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FC14F89-8989-4630-9084-0055B1EE37B9}"/>
                </a:ext>
              </a:extLst>
            </p:cNvPr>
            <p:cNvSpPr/>
            <p:nvPr/>
          </p:nvSpPr>
          <p:spPr>
            <a:xfrm>
              <a:off x="9728497" y="2324234"/>
              <a:ext cx="76885" cy="279989"/>
            </a:xfrm>
            <a:custGeom>
              <a:avLst/>
              <a:gdLst>
                <a:gd name="connsiteX0" fmla="*/ 53072 w 76885"/>
                <a:gd name="connsiteY0" fmla="*/ 279910 h 279989"/>
                <a:gd name="connsiteX1" fmla="*/ 53072 w 76885"/>
                <a:gd name="connsiteY1" fmla="*/ -80 h 279989"/>
                <a:gd name="connsiteX2" fmla="*/ 76739 w 76885"/>
                <a:gd name="connsiteY2" fmla="*/ 20462 h 279989"/>
                <a:gd name="connsiteX3" fmla="*/ 76739 w 76885"/>
                <a:gd name="connsiteY3" fmla="*/ 259369 h 27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5" h="279989">
                  <a:moveTo>
                    <a:pt x="53072" y="279910"/>
                  </a:moveTo>
                  <a:cubicBezTo>
                    <a:pt x="-17886" y="200062"/>
                    <a:pt x="-17886" y="79769"/>
                    <a:pt x="53072" y="-80"/>
                  </a:cubicBezTo>
                  <a:lnTo>
                    <a:pt x="76739" y="20462"/>
                  </a:lnTo>
                  <a:cubicBezTo>
                    <a:pt x="15650" y="88383"/>
                    <a:pt x="15650" y="191448"/>
                    <a:pt x="76739" y="259369"/>
                  </a:cubicBezTo>
                  <a:close/>
                </a:path>
              </a:pathLst>
            </a:custGeom>
            <a:solidFill>
              <a:schemeClr val="tx1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8D271D9-9CA9-45BC-A330-B679EB23B8BE}"/>
                </a:ext>
              </a:extLst>
            </p:cNvPr>
            <p:cNvSpPr/>
            <p:nvPr/>
          </p:nvSpPr>
          <p:spPr>
            <a:xfrm>
              <a:off x="10075547" y="2556888"/>
              <a:ext cx="46442" cy="47334"/>
            </a:xfrm>
            <a:custGeom>
              <a:avLst/>
              <a:gdLst>
                <a:gd name="connsiteX0" fmla="*/ 23075 w 46442"/>
                <a:gd name="connsiteY0" fmla="*/ 47255 h 47334"/>
                <a:gd name="connsiteX1" fmla="*/ -146 w 46442"/>
                <a:gd name="connsiteY1" fmla="*/ 26714 h 47334"/>
                <a:gd name="connsiteX2" fmla="*/ 19502 w 46442"/>
                <a:gd name="connsiteY2" fmla="*/ -80 h 47334"/>
                <a:gd name="connsiteX3" fmla="*/ 46296 w 46442"/>
                <a:gd name="connsiteY3" fmla="*/ 15996 h 47334"/>
                <a:gd name="connsiteX4" fmla="*/ 23075 w 46442"/>
                <a:gd name="connsiteY4" fmla="*/ 47255 h 4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42" h="47334">
                  <a:moveTo>
                    <a:pt x="23075" y="47255"/>
                  </a:moveTo>
                  <a:lnTo>
                    <a:pt x="-146" y="26714"/>
                  </a:lnTo>
                  <a:cubicBezTo>
                    <a:pt x="7267" y="18453"/>
                    <a:pt x="13831" y="9463"/>
                    <a:pt x="19502" y="-80"/>
                  </a:cubicBezTo>
                  <a:lnTo>
                    <a:pt x="46296" y="15996"/>
                  </a:lnTo>
                  <a:cubicBezTo>
                    <a:pt x="39731" y="27250"/>
                    <a:pt x="31917" y="37699"/>
                    <a:pt x="23075" y="47255"/>
                  </a:cubicBezTo>
                  <a:close/>
                </a:path>
              </a:pathLst>
            </a:custGeom>
            <a:solidFill>
              <a:schemeClr val="tx1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4F88AE5-A30B-47DB-AA17-1BEDAE6F56D2}"/>
                </a:ext>
              </a:extLst>
            </p:cNvPr>
            <p:cNvSpPr/>
            <p:nvPr/>
          </p:nvSpPr>
          <p:spPr>
            <a:xfrm>
              <a:off x="9466445" y="2403276"/>
              <a:ext cx="122357" cy="122355"/>
            </a:xfrm>
            <a:custGeom>
              <a:avLst/>
              <a:gdLst>
                <a:gd name="connsiteX0" fmla="*/ 61480 w 122357"/>
                <a:gd name="connsiteY0" fmla="*/ 122274 h 122355"/>
                <a:gd name="connsiteX1" fmla="*/ -145 w 122357"/>
                <a:gd name="connsiteY1" fmla="*/ 61542 h 122355"/>
                <a:gd name="connsiteX2" fmla="*/ 60587 w 122357"/>
                <a:gd name="connsiteY2" fmla="*/ -78 h 122355"/>
                <a:gd name="connsiteX3" fmla="*/ 122211 w 122357"/>
                <a:gd name="connsiteY3" fmla="*/ 60649 h 122355"/>
                <a:gd name="connsiteX4" fmla="*/ 122211 w 122357"/>
                <a:gd name="connsiteY4" fmla="*/ 61096 h 122355"/>
                <a:gd name="connsiteX5" fmla="*/ 61480 w 122357"/>
                <a:gd name="connsiteY5" fmla="*/ 122274 h 122355"/>
                <a:gd name="connsiteX6" fmla="*/ 61480 w 122357"/>
                <a:gd name="connsiteY6" fmla="*/ 32963 h 122355"/>
                <a:gd name="connsiteX7" fmla="*/ 31115 w 122357"/>
                <a:gd name="connsiteY7" fmla="*/ 62431 h 122355"/>
                <a:gd name="connsiteX8" fmla="*/ 60587 w 122357"/>
                <a:gd name="connsiteY8" fmla="*/ 92797 h 122355"/>
                <a:gd name="connsiteX9" fmla="*/ 90953 w 122357"/>
                <a:gd name="connsiteY9" fmla="*/ 63324 h 122355"/>
                <a:gd name="connsiteX10" fmla="*/ 90953 w 122357"/>
                <a:gd name="connsiteY10" fmla="*/ 62882 h 122355"/>
                <a:gd name="connsiteX11" fmla="*/ 62864 w 122357"/>
                <a:gd name="connsiteY11" fmla="*/ 31226 h 122355"/>
                <a:gd name="connsiteX12" fmla="*/ 61480 w 122357"/>
                <a:gd name="connsiteY12" fmla="*/ 31177 h 12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357" h="122355">
                  <a:moveTo>
                    <a:pt x="61480" y="122274"/>
                  </a:moveTo>
                  <a:cubicBezTo>
                    <a:pt x="27676" y="122519"/>
                    <a:pt x="124" y="95329"/>
                    <a:pt x="-145" y="61542"/>
                  </a:cubicBezTo>
                  <a:cubicBezTo>
                    <a:pt x="-368" y="27756"/>
                    <a:pt x="26783" y="168"/>
                    <a:pt x="60587" y="-78"/>
                  </a:cubicBezTo>
                  <a:cubicBezTo>
                    <a:pt x="94391" y="-324"/>
                    <a:pt x="121944" y="26863"/>
                    <a:pt x="122211" y="60649"/>
                  </a:cubicBezTo>
                  <a:cubicBezTo>
                    <a:pt x="122211" y="60801"/>
                    <a:pt x="122211" y="60948"/>
                    <a:pt x="122211" y="61096"/>
                  </a:cubicBezTo>
                  <a:cubicBezTo>
                    <a:pt x="122211" y="94708"/>
                    <a:pt x="95106" y="122028"/>
                    <a:pt x="61480" y="122274"/>
                  </a:cubicBezTo>
                  <a:close/>
                  <a:moveTo>
                    <a:pt x="61480" y="32963"/>
                  </a:moveTo>
                  <a:cubicBezTo>
                    <a:pt x="44958" y="32717"/>
                    <a:pt x="31382" y="45908"/>
                    <a:pt x="31115" y="62431"/>
                  </a:cubicBezTo>
                  <a:cubicBezTo>
                    <a:pt x="30891" y="78954"/>
                    <a:pt x="44064" y="92547"/>
                    <a:pt x="60587" y="92797"/>
                  </a:cubicBezTo>
                  <a:cubicBezTo>
                    <a:pt x="77110" y="93042"/>
                    <a:pt x="90685" y="79847"/>
                    <a:pt x="90953" y="63324"/>
                  </a:cubicBezTo>
                  <a:cubicBezTo>
                    <a:pt x="90953" y="63177"/>
                    <a:pt x="90953" y="63029"/>
                    <a:pt x="90953" y="62882"/>
                  </a:cubicBezTo>
                  <a:cubicBezTo>
                    <a:pt x="91935" y="46386"/>
                    <a:pt x="79387" y="32217"/>
                    <a:pt x="62864" y="31226"/>
                  </a:cubicBezTo>
                  <a:cubicBezTo>
                    <a:pt x="62417" y="31199"/>
                    <a:pt x="61926" y="31181"/>
                    <a:pt x="61480" y="31177"/>
                  </a:cubicBezTo>
                  <a:close/>
                </a:path>
              </a:pathLst>
            </a:custGeom>
            <a:solidFill>
              <a:schemeClr val="accent2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1E0D0D3-EEF7-410A-B49E-A2BD9417A64F}"/>
                </a:ext>
              </a:extLst>
            </p:cNvPr>
            <p:cNvSpPr/>
            <p:nvPr/>
          </p:nvSpPr>
          <p:spPr>
            <a:xfrm>
              <a:off x="10652005" y="2524736"/>
              <a:ext cx="420654" cy="420655"/>
            </a:xfrm>
            <a:custGeom>
              <a:avLst/>
              <a:gdLst>
                <a:gd name="connsiteX0" fmla="*/ 210226 w 420654"/>
                <a:gd name="connsiteY0" fmla="*/ 420575 h 420655"/>
                <a:gd name="connsiteX1" fmla="*/ -146 w 420654"/>
                <a:gd name="connsiteY1" fmla="*/ 210292 h 420655"/>
                <a:gd name="connsiteX2" fmla="*/ 210136 w 420654"/>
                <a:gd name="connsiteY2" fmla="*/ -80 h 420655"/>
                <a:gd name="connsiteX3" fmla="*/ 420508 w 420654"/>
                <a:gd name="connsiteY3" fmla="*/ 210203 h 420655"/>
                <a:gd name="connsiteX4" fmla="*/ 358928 w 420654"/>
                <a:gd name="connsiteY4" fmla="*/ 358950 h 420655"/>
                <a:gd name="connsiteX5" fmla="*/ 210226 w 420654"/>
                <a:gd name="connsiteY5" fmla="*/ 420575 h 420655"/>
                <a:gd name="connsiteX6" fmla="*/ 210226 w 420654"/>
                <a:gd name="connsiteY6" fmla="*/ 31626 h 420655"/>
                <a:gd name="connsiteX7" fmla="*/ 83851 w 420654"/>
                <a:gd name="connsiteY7" fmla="*/ 83873 h 420655"/>
                <a:gd name="connsiteX8" fmla="*/ 83270 w 420654"/>
                <a:gd name="connsiteY8" fmla="*/ 336489 h 420655"/>
                <a:gd name="connsiteX9" fmla="*/ 83851 w 420654"/>
                <a:gd name="connsiteY9" fmla="*/ 337069 h 420655"/>
                <a:gd name="connsiteX10" fmla="*/ 336466 w 420654"/>
                <a:gd name="connsiteY10" fmla="*/ 336042 h 420655"/>
                <a:gd name="connsiteX11" fmla="*/ 335439 w 420654"/>
                <a:gd name="connsiteY11" fmla="*/ 83426 h 420655"/>
                <a:gd name="connsiteX12" fmla="*/ 210226 w 420654"/>
                <a:gd name="connsiteY12" fmla="*/ 31626 h 42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0654" h="420655">
                  <a:moveTo>
                    <a:pt x="210226" y="420575"/>
                  </a:moveTo>
                  <a:cubicBezTo>
                    <a:pt x="94077" y="420619"/>
                    <a:pt x="-102" y="326441"/>
                    <a:pt x="-146" y="210292"/>
                  </a:cubicBezTo>
                  <a:cubicBezTo>
                    <a:pt x="-146" y="94143"/>
                    <a:pt x="93988" y="-57"/>
                    <a:pt x="210136" y="-80"/>
                  </a:cubicBezTo>
                  <a:cubicBezTo>
                    <a:pt x="326285" y="-102"/>
                    <a:pt x="420508" y="94054"/>
                    <a:pt x="420508" y="210203"/>
                  </a:cubicBezTo>
                  <a:cubicBezTo>
                    <a:pt x="420508" y="265978"/>
                    <a:pt x="398359" y="319519"/>
                    <a:pt x="358928" y="358950"/>
                  </a:cubicBezTo>
                  <a:cubicBezTo>
                    <a:pt x="319586" y="398560"/>
                    <a:pt x="266045" y="420754"/>
                    <a:pt x="210226" y="420575"/>
                  </a:cubicBezTo>
                  <a:close/>
                  <a:moveTo>
                    <a:pt x="210226" y="31626"/>
                  </a:moveTo>
                  <a:cubicBezTo>
                    <a:pt x="162846" y="31590"/>
                    <a:pt x="117386" y="50381"/>
                    <a:pt x="83851" y="83873"/>
                  </a:cubicBezTo>
                  <a:cubicBezTo>
                    <a:pt x="13920" y="153446"/>
                    <a:pt x="13652" y="266558"/>
                    <a:pt x="83270" y="336489"/>
                  </a:cubicBezTo>
                  <a:cubicBezTo>
                    <a:pt x="83449" y="336667"/>
                    <a:pt x="83672" y="336890"/>
                    <a:pt x="83851" y="337069"/>
                  </a:cubicBezTo>
                  <a:cubicBezTo>
                    <a:pt x="153870" y="406553"/>
                    <a:pt x="266982" y="406062"/>
                    <a:pt x="336466" y="336042"/>
                  </a:cubicBezTo>
                  <a:cubicBezTo>
                    <a:pt x="405906" y="265978"/>
                    <a:pt x="405459" y="152910"/>
                    <a:pt x="335439" y="83426"/>
                  </a:cubicBezTo>
                  <a:cubicBezTo>
                    <a:pt x="302126" y="50381"/>
                    <a:pt x="257158" y="31782"/>
                    <a:pt x="210226" y="31626"/>
                  </a:cubicBezTo>
                  <a:close/>
                </a:path>
              </a:pathLst>
            </a:custGeom>
            <a:solidFill>
              <a:schemeClr val="accent2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4FB2919-2649-4293-87CE-CDF9DE1AE00A}"/>
                </a:ext>
              </a:extLst>
            </p:cNvPr>
            <p:cNvSpPr/>
            <p:nvPr/>
          </p:nvSpPr>
          <p:spPr>
            <a:xfrm>
              <a:off x="10699384" y="2688622"/>
              <a:ext cx="36617" cy="38403"/>
            </a:xfrm>
            <a:custGeom>
              <a:avLst/>
              <a:gdLst>
                <a:gd name="connsiteX0" fmla="*/ 30666 w 36617"/>
                <a:gd name="connsiteY0" fmla="*/ 38324 h 38403"/>
                <a:gd name="connsiteX1" fmla="*/ -146 w 36617"/>
                <a:gd name="connsiteY1" fmla="*/ 38324 h 38403"/>
                <a:gd name="connsiteX2" fmla="*/ 6553 w 36617"/>
                <a:gd name="connsiteY2" fmla="*/ -80 h 38403"/>
                <a:gd name="connsiteX3" fmla="*/ 36472 w 36617"/>
                <a:gd name="connsiteY3" fmla="*/ 8852 h 38403"/>
                <a:gd name="connsiteX4" fmla="*/ 30666 w 36617"/>
                <a:gd name="connsiteY4" fmla="*/ 38324 h 3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17" h="38403">
                  <a:moveTo>
                    <a:pt x="30666" y="38324"/>
                  </a:moveTo>
                  <a:lnTo>
                    <a:pt x="-146" y="38324"/>
                  </a:lnTo>
                  <a:cubicBezTo>
                    <a:pt x="479" y="25285"/>
                    <a:pt x="2757" y="12379"/>
                    <a:pt x="6553" y="-80"/>
                  </a:cubicBezTo>
                  <a:lnTo>
                    <a:pt x="36472" y="8852"/>
                  </a:lnTo>
                  <a:cubicBezTo>
                    <a:pt x="33525" y="18453"/>
                    <a:pt x="31604" y="28321"/>
                    <a:pt x="30666" y="38324"/>
                  </a:cubicBezTo>
                  <a:close/>
                </a:path>
              </a:pathLst>
            </a:custGeom>
            <a:solidFill>
              <a:schemeClr val="accent2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0EC5EFB-2F36-48EA-BA2F-61F9CD5B252A}"/>
                </a:ext>
              </a:extLst>
            </p:cNvPr>
            <p:cNvSpPr/>
            <p:nvPr/>
          </p:nvSpPr>
          <p:spPr>
            <a:xfrm>
              <a:off x="10718586" y="2619852"/>
              <a:ext cx="50013" cy="52247"/>
            </a:xfrm>
            <a:custGeom>
              <a:avLst/>
              <a:gdLst>
                <a:gd name="connsiteX0" fmla="*/ 27094 w 50013"/>
                <a:gd name="connsiteY0" fmla="*/ 52168 h 52247"/>
                <a:gd name="connsiteX1" fmla="*/ -146 w 50013"/>
                <a:gd name="connsiteY1" fmla="*/ 37431 h 52247"/>
                <a:gd name="connsiteX2" fmla="*/ 27987 w 50013"/>
                <a:gd name="connsiteY2" fmla="*/ -80 h 52247"/>
                <a:gd name="connsiteX3" fmla="*/ 49868 w 50013"/>
                <a:gd name="connsiteY3" fmla="*/ 21802 h 52247"/>
                <a:gd name="connsiteX4" fmla="*/ 27094 w 50013"/>
                <a:gd name="connsiteY4" fmla="*/ 52168 h 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13" h="52247">
                  <a:moveTo>
                    <a:pt x="27094" y="52168"/>
                  </a:moveTo>
                  <a:lnTo>
                    <a:pt x="-146" y="37431"/>
                  </a:lnTo>
                  <a:cubicBezTo>
                    <a:pt x="7400" y="23633"/>
                    <a:pt x="16867" y="11040"/>
                    <a:pt x="27987" y="-80"/>
                  </a:cubicBezTo>
                  <a:lnTo>
                    <a:pt x="49868" y="21802"/>
                  </a:lnTo>
                  <a:cubicBezTo>
                    <a:pt x="40937" y="30822"/>
                    <a:pt x="33256" y="41048"/>
                    <a:pt x="27094" y="52168"/>
                  </a:cubicBezTo>
                  <a:close/>
                </a:path>
              </a:pathLst>
            </a:custGeom>
            <a:solidFill>
              <a:schemeClr val="accent2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E30B928-4366-49CE-AADF-FD77B055E96B}"/>
                </a:ext>
              </a:extLst>
            </p:cNvPr>
            <p:cNvSpPr/>
            <p:nvPr/>
          </p:nvSpPr>
          <p:spPr>
            <a:xfrm>
              <a:off x="10820847" y="2572071"/>
              <a:ext cx="33491" cy="35277"/>
            </a:xfrm>
            <a:custGeom>
              <a:avLst/>
              <a:gdLst>
                <a:gd name="connsiteX0" fmla="*/ 7892 w 33491"/>
                <a:gd name="connsiteY0" fmla="*/ 35198 h 35277"/>
                <a:gd name="connsiteX1" fmla="*/ -146 w 33491"/>
                <a:gd name="connsiteY1" fmla="*/ 4833 h 35277"/>
                <a:gd name="connsiteX2" fmla="*/ 31113 w 33491"/>
                <a:gd name="connsiteY2" fmla="*/ -80 h 35277"/>
                <a:gd name="connsiteX3" fmla="*/ 33345 w 33491"/>
                <a:gd name="connsiteY3" fmla="*/ 31179 h 35277"/>
                <a:gd name="connsiteX4" fmla="*/ 7892 w 33491"/>
                <a:gd name="connsiteY4" fmla="*/ 35198 h 3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91" h="35277">
                  <a:moveTo>
                    <a:pt x="7892" y="35198"/>
                  </a:moveTo>
                  <a:lnTo>
                    <a:pt x="-146" y="4833"/>
                  </a:lnTo>
                  <a:cubicBezTo>
                    <a:pt x="10125" y="2332"/>
                    <a:pt x="20574" y="684"/>
                    <a:pt x="31113" y="-80"/>
                  </a:cubicBezTo>
                  <a:lnTo>
                    <a:pt x="33345" y="31179"/>
                  </a:lnTo>
                  <a:cubicBezTo>
                    <a:pt x="24727" y="31581"/>
                    <a:pt x="16198" y="32921"/>
                    <a:pt x="7892" y="35198"/>
                  </a:cubicBezTo>
                  <a:close/>
                </a:path>
              </a:pathLst>
            </a:custGeom>
            <a:solidFill>
              <a:schemeClr val="accent2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A526540-9DE7-4652-A06E-5BD23B46BC29}"/>
                </a:ext>
              </a:extLst>
            </p:cNvPr>
            <p:cNvSpPr/>
            <p:nvPr/>
          </p:nvSpPr>
          <p:spPr>
            <a:xfrm>
              <a:off x="10869075" y="2822588"/>
              <a:ext cx="114764" cy="75914"/>
            </a:xfrm>
            <a:custGeom>
              <a:avLst/>
              <a:gdLst>
                <a:gd name="connsiteX0" fmla="*/ 2087 w 114764"/>
                <a:gd name="connsiteY0" fmla="*/ 75835 h 75914"/>
                <a:gd name="connsiteX1" fmla="*/ -146 w 114764"/>
                <a:gd name="connsiteY1" fmla="*/ 44576 h 75914"/>
                <a:gd name="connsiteX2" fmla="*/ 85146 w 114764"/>
                <a:gd name="connsiteY2" fmla="*/ 6172 h 75914"/>
                <a:gd name="connsiteX3" fmla="*/ 91398 w 114764"/>
                <a:gd name="connsiteY3" fmla="*/ -80 h 75914"/>
                <a:gd name="connsiteX4" fmla="*/ 114619 w 114764"/>
                <a:gd name="connsiteY4" fmla="*/ 20462 h 75914"/>
                <a:gd name="connsiteX5" fmla="*/ 107474 w 114764"/>
                <a:gd name="connsiteY5" fmla="*/ 28054 h 75914"/>
                <a:gd name="connsiteX6" fmla="*/ 2087 w 114764"/>
                <a:gd name="connsiteY6" fmla="*/ 75835 h 7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764" h="75914">
                  <a:moveTo>
                    <a:pt x="2087" y="75835"/>
                  </a:moveTo>
                  <a:lnTo>
                    <a:pt x="-146" y="44576"/>
                  </a:lnTo>
                  <a:cubicBezTo>
                    <a:pt x="32051" y="42700"/>
                    <a:pt x="62416" y="28991"/>
                    <a:pt x="85146" y="6172"/>
                  </a:cubicBezTo>
                  <a:cubicBezTo>
                    <a:pt x="87334" y="4207"/>
                    <a:pt x="89432" y="2109"/>
                    <a:pt x="91398" y="-80"/>
                  </a:cubicBezTo>
                  <a:lnTo>
                    <a:pt x="114619" y="20462"/>
                  </a:lnTo>
                  <a:cubicBezTo>
                    <a:pt x="112475" y="23186"/>
                    <a:pt x="110064" y="25731"/>
                    <a:pt x="107474" y="28054"/>
                  </a:cubicBezTo>
                  <a:cubicBezTo>
                    <a:pt x="79385" y="56365"/>
                    <a:pt x="41875" y="73379"/>
                    <a:pt x="2087" y="75835"/>
                  </a:cubicBezTo>
                  <a:close/>
                </a:path>
              </a:pathLst>
            </a:custGeom>
            <a:solidFill>
              <a:schemeClr val="accent2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B216A4C-933B-40A5-930E-0BAA78E7EF25}"/>
                </a:ext>
              </a:extLst>
            </p:cNvPr>
            <p:cNvSpPr/>
            <p:nvPr/>
          </p:nvSpPr>
          <p:spPr>
            <a:xfrm>
              <a:off x="10977588" y="2743548"/>
              <a:ext cx="45995" cy="67876"/>
            </a:xfrm>
            <a:custGeom>
              <a:avLst/>
              <a:gdLst>
                <a:gd name="connsiteX0" fmla="*/ 27540 w 45995"/>
                <a:gd name="connsiteY0" fmla="*/ 67797 h 67876"/>
                <a:gd name="connsiteX1" fmla="*/ -146 w 45995"/>
                <a:gd name="connsiteY1" fmla="*/ 53061 h 67876"/>
                <a:gd name="connsiteX2" fmla="*/ 15036 w 45995"/>
                <a:gd name="connsiteY2" fmla="*/ -80 h 67876"/>
                <a:gd name="connsiteX3" fmla="*/ 45849 w 45995"/>
                <a:gd name="connsiteY3" fmla="*/ -80 h 67876"/>
                <a:gd name="connsiteX4" fmla="*/ 27540 w 45995"/>
                <a:gd name="connsiteY4" fmla="*/ 67797 h 6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95" h="67876">
                  <a:moveTo>
                    <a:pt x="27540" y="67797"/>
                  </a:moveTo>
                  <a:lnTo>
                    <a:pt x="-146" y="53061"/>
                  </a:lnTo>
                  <a:cubicBezTo>
                    <a:pt x="8651" y="36627"/>
                    <a:pt x="13830" y="18497"/>
                    <a:pt x="15036" y="-80"/>
                  </a:cubicBezTo>
                  <a:lnTo>
                    <a:pt x="45849" y="-80"/>
                  </a:lnTo>
                  <a:cubicBezTo>
                    <a:pt x="44777" y="23632"/>
                    <a:pt x="38525" y="46764"/>
                    <a:pt x="27540" y="67797"/>
                  </a:cubicBezTo>
                  <a:close/>
                </a:path>
              </a:pathLst>
            </a:custGeom>
            <a:solidFill>
              <a:schemeClr val="accent2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43B3C81-AD18-416D-B87A-52FFF8197733}"/>
                </a:ext>
              </a:extLst>
            </p:cNvPr>
            <p:cNvSpPr/>
            <p:nvPr/>
          </p:nvSpPr>
          <p:spPr>
            <a:xfrm>
              <a:off x="10766546" y="2638604"/>
              <a:ext cx="189740" cy="192915"/>
            </a:xfrm>
            <a:custGeom>
              <a:avLst/>
              <a:gdLst>
                <a:gd name="connsiteX0" fmla="*/ 62639 w 189740"/>
                <a:gd name="connsiteY0" fmla="*/ 192836 h 192915"/>
                <a:gd name="connsiteX1" fmla="*/ -146 w 189740"/>
                <a:gd name="connsiteY1" fmla="*/ 129693 h 192915"/>
                <a:gd name="connsiteX2" fmla="*/ 17984 w 189740"/>
                <a:gd name="connsiteY2" fmla="*/ 85662 h 192915"/>
                <a:gd name="connsiteX3" fmla="*/ 39865 w 189740"/>
                <a:gd name="connsiteY3" fmla="*/ 107990 h 192915"/>
                <a:gd name="connsiteX4" fmla="*/ 31827 w 189740"/>
                <a:gd name="connsiteY4" fmla="*/ 122280 h 192915"/>
                <a:gd name="connsiteX5" fmla="*/ 53708 w 189740"/>
                <a:gd name="connsiteY5" fmla="*/ 160684 h 192915"/>
                <a:gd name="connsiteX6" fmla="*/ 84521 w 189740"/>
                <a:gd name="connsiteY6" fmla="*/ 152199 h 192915"/>
                <a:gd name="connsiteX7" fmla="*/ 82288 w 189740"/>
                <a:gd name="connsiteY7" fmla="*/ 107543 h 192915"/>
                <a:gd name="connsiteX8" fmla="*/ 82288 w 189740"/>
                <a:gd name="connsiteY8" fmla="*/ 18233 h 192915"/>
                <a:gd name="connsiteX9" fmla="*/ 126943 w 189740"/>
                <a:gd name="connsiteY9" fmla="*/ -76 h 192915"/>
                <a:gd name="connsiteX10" fmla="*/ 189595 w 189740"/>
                <a:gd name="connsiteY10" fmla="*/ 62307 h 192915"/>
                <a:gd name="connsiteX11" fmla="*/ 187228 w 189740"/>
                <a:gd name="connsiteY11" fmla="*/ 79411 h 192915"/>
                <a:gd name="connsiteX12" fmla="*/ 171152 w 189740"/>
                <a:gd name="connsiteY12" fmla="*/ 107097 h 192915"/>
                <a:gd name="connsiteX13" fmla="*/ 148825 w 189740"/>
                <a:gd name="connsiteY13" fmla="*/ 84769 h 192915"/>
                <a:gd name="connsiteX14" fmla="*/ 156862 w 189740"/>
                <a:gd name="connsiteY14" fmla="*/ 70926 h 192915"/>
                <a:gd name="connsiteX15" fmla="*/ 134981 w 189740"/>
                <a:gd name="connsiteY15" fmla="*/ 32522 h 192915"/>
                <a:gd name="connsiteX16" fmla="*/ 104615 w 189740"/>
                <a:gd name="connsiteY16" fmla="*/ 40560 h 192915"/>
                <a:gd name="connsiteX17" fmla="*/ 106848 w 189740"/>
                <a:gd name="connsiteY17" fmla="*/ 85216 h 192915"/>
                <a:gd name="connsiteX18" fmla="*/ 106848 w 189740"/>
                <a:gd name="connsiteY18" fmla="*/ 172294 h 192915"/>
                <a:gd name="connsiteX19" fmla="*/ 62639 w 189740"/>
                <a:gd name="connsiteY19" fmla="*/ 192836 h 19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9740" h="192915">
                  <a:moveTo>
                    <a:pt x="62639" y="192836"/>
                  </a:moveTo>
                  <a:cubicBezTo>
                    <a:pt x="27853" y="192746"/>
                    <a:pt x="-236" y="164479"/>
                    <a:pt x="-146" y="129693"/>
                  </a:cubicBezTo>
                  <a:cubicBezTo>
                    <a:pt x="-102" y="113215"/>
                    <a:pt x="6418" y="97407"/>
                    <a:pt x="17984" y="85662"/>
                  </a:cubicBezTo>
                  <a:lnTo>
                    <a:pt x="39865" y="107990"/>
                  </a:lnTo>
                  <a:cubicBezTo>
                    <a:pt x="35936" y="111920"/>
                    <a:pt x="33166" y="116876"/>
                    <a:pt x="31827" y="122280"/>
                  </a:cubicBezTo>
                  <a:cubicBezTo>
                    <a:pt x="27272" y="138936"/>
                    <a:pt x="37052" y="156129"/>
                    <a:pt x="53708" y="160684"/>
                  </a:cubicBezTo>
                  <a:cubicBezTo>
                    <a:pt x="64738" y="163720"/>
                    <a:pt x="76572" y="160460"/>
                    <a:pt x="84521" y="152199"/>
                  </a:cubicBezTo>
                  <a:cubicBezTo>
                    <a:pt x="94345" y="138624"/>
                    <a:pt x="93407" y="120047"/>
                    <a:pt x="82288" y="107543"/>
                  </a:cubicBezTo>
                  <a:cubicBezTo>
                    <a:pt x="59334" y="82179"/>
                    <a:pt x="59334" y="43597"/>
                    <a:pt x="82288" y="18233"/>
                  </a:cubicBezTo>
                  <a:cubicBezTo>
                    <a:pt x="94077" y="6354"/>
                    <a:pt x="110197" y="-255"/>
                    <a:pt x="126943" y="-76"/>
                  </a:cubicBezTo>
                  <a:cubicBezTo>
                    <a:pt x="161462" y="-121"/>
                    <a:pt x="189505" y="27789"/>
                    <a:pt x="189595" y="62307"/>
                  </a:cubicBezTo>
                  <a:cubicBezTo>
                    <a:pt x="189595" y="68113"/>
                    <a:pt x="188791" y="73873"/>
                    <a:pt x="187228" y="79411"/>
                  </a:cubicBezTo>
                  <a:cubicBezTo>
                    <a:pt x="184102" y="89771"/>
                    <a:pt x="178609" y="99238"/>
                    <a:pt x="171152" y="107097"/>
                  </a:cubicBezTo>
                  <a:lnTo>
                    <a:pt x="148825" y="84769"/>
                  </a:lnTo>
                  <a:cubicBezTo>
                    <a:pt x="152843" y="81063"/>
                    <a:pt x="155612" y="76240"/>
                    <a:pt x="156862" y="70926"/>
                  </a:cubicBezTo>
                  <a:cubicBezTo>
                    <a:pt x="161417" y="54269"/>
                    <a:pt x="151637" y="37077"/>
                    <a:pt x="134981" y="32522"/>
                  </a:cubicBezTo>
                  <a:cubicBezTo>
                    <a:pt x="124130" y="29575"/>
                    <a:pt x="112564" y="32612"/>
                    <a:pt x="104615" y="40560"/>
                  </a:cubicBezTo>
                  <a:cubicBezTo>
                    <a:pt x="94791" y="54136"/>
                    <a:pt x="95729" y="72712"/>
                    <a:pt x="106848" y="85216"/>
                  </a:cubicBezTo>
                  <a:cubicBezTo>
                    <a:pt x="128461" y="110223"/>
                    <a:pt x="128461" y="147287"/>
                    <a:pt x="106848" y="172294"/>
                  </a:cubicBezTo>
                  <a:cubicBezTo>
                    <a:pt x="95506" y="184842"/>
                    <a:pt x="79563" y="192255"/>
                    <a:pt x="62639" y="192836"/>
                  </a:cubicBezTo>
                  <a:close/>
                </a:path>
              </a:pathLst>
            </a:custGeom>
            <a:solidFill>
              <a:schemeClr val="accent2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18C8A16-76BC-49BB-81EC-2B8384E53132}"/>
                </a:ext>
              </a:extLst>
            </p:cNvPr>
            <p:cNvSpPr/>
            <p:nvPr/>
          </p:nvSpPr>
          <p:spPr>
            <a:xfrm rot="18899400">
              <a:off x="10920723" y="2633258"/>
              <a:ext cx="54926" cy="31258"/>
            </a:xfrm>
            <a:custGeom>
              <a:avLst/>
              <a:gdLst>
                <a:gd name="connsiteX0" fmla="*/ -146 w 54926"/>
                <a:gd name="connsiteY0" fmla="*/ -79 h 31258"/>
                <a:gd name="connsiteX1" fmla="*/ 54780 w 54926"/>
                <a:gd name="connsiteY1" fmla="*/ -79 h 31258"/>
                <a:gd name="connsiteX2" fmla="*/ 54780 w 54926"/>
                <a:gd name="connsiteY2" fmla="*/ 31179 h 31258"/>
                <a:gd name="connsiteX3" fmla="*/ -146 w 54926"/>
                <a:gd name="connsiteY3" fmla="*/ 31179 h 3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26" h="31258">
                  <a:moveTo>
                    <a:pt x="-146" y="-79"/>
                  </a:moveTo>
                  <a:lnTo>
                    <a:pt x="54780" y="-79"/>
                  </a:lnTo>
                  <a:lnTo>
                    <a:pt x="54780" y="31179"/>
                  </a:lnTo>
                  <a:lnTo>
                    <a:pt x="-146" y="31179"/>
                  </a:lnTo>
                  <a:close/>
                </a:path>
              </a:pathLst>
            </a:custGeom>
            <a:solidFill>
              <a:schemeClr val="accent2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514A69F-3B14-4068-8285-BAAC5C82B9A2}"/>
                </a:ext>
              </a:extLst>
            </p:cNvPr>
            <p:cNvSpPr/>
            <p:nvPr/>
          </p:nvSpPr>
          <p:spPr>
            <a:xfrm rot="18899400">
              <a:off x="10748842" y="2804946"/>
              <a:ext cx="54926" cy="31258"/>
            </a:xfrm>
            <a:custGeom>
              <a:avLst/>
              <a:gdLst>
                <a:gd name="connsiteX0" fmla="*/ -146 w 54926"/>
                <a:gd name="connsiteY0" fmla="*/ -80 h 31258"/>
                <a:gd name="connsiteX1" fmla="*/ 54780 w 54926"/>
                <a:gd name="connsiteY1" fmla="*/ -80 h 31258"/>
                <a:gd name="connsiteX2" fmla="*/ 54780 w 54926"/>
                <a:gd name="connsiteY2" fmla="*/ 31179 h 31258"/>
                <a:gd name="connsiteX3" fmla="*/ -146 w 54926"/>
                <a:gd name="connsiteY3" fmla="*/ 31179 h 3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26" h="31258">
                  <a:moveTo>
                    <a:pt x="-146" y="-80"/>
                  </a:moveTo>
                  <a:lnTo>
                    <a:pt x="54780" y="-80"/>
                  </a:lnTo>
                  <a:lnTo>
                    <a:pt x="54780" y="31179"/>
                  </a:lnTo>
                  <a:lnTo>
                    <a:pt x="-146" y="31179"/>
                  </a:lnTo>
                  <a:close/>
                </a:path>
              </a:pathLst>
            </a:custGeom>
            <a:solidFill>
              <a:schemeClr val="accent2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C99A62F-3F91-4AC2-A977-B126696325DB}"/>
                </a:ext>
              </a:extLst>
            </p:cNvPr>
            <p:cNvSpPr/>
            <p:nvPr/>
          </p:nvSpPr>
          <p:spPr>
            <a:xfrm>
              <a:off x="9866652" y="1662440"/>
              <a:ext cx="948731" cy="1098523"/>
            </a:xfrm>
            <a:custGeom>
              <a:avLst/>
              <a:gdLst>
                <a:gd name="connsiteX0" fmla="*/ 474450 w 948731"/>
                <a:gd name="connsiteY0" fmla="*/ 1098444 h 1098523"/>
                <a:gd name="connsiteX1" fmla="*/ 468198 w 948731"/>
                <a:gd name="connsiteY1" fmla="*/ 1095765 h 1098523"/>
                <a:gd name="connsiteX2" fmla="*/ 233757 w 948731"/>
                <a:gd name="connsiteY2" fmla="*/ 917143 h 1098523"/>
                <a:gd name="connsiteX3" fmla="*/ 208 w 948731"/>
                <a:gd name="connsiteY3" fmla="*/ 280357 h 1098523"/>
                <a:gd name="connsiteX4" fmla="*/ 35487 w 948731"/>
                <a:gd name="connsiteY4" fmla="*/ 101735 h 1098523"/>
                <a:gd name="connsiteX5" fmla="*/ 45311 w 948731"/>
                <a:gd name="connsiteY5" fmla="*/ 78067 h 1098523"/>
                <a:gd name="connsiteX6" fmla="*/ 61833 w 948731"/>
                <a:gd name="connsiteY6" fmla="*/ 97716 h 1098523"/>
                <a:gd name="connsiteX7" fmla="*/ 148018 w 948731"/>
                <a:gd name="connsiteY7" fmla="*/ 130761 h 1098523"/>
                <a:gd name="connsiteX8" fmla="*/ 148018 w 948731"/>
                <a:gd name="connsiteY8" fmla="*/ 130761 h 1098523"/>
                <a:gd name="connsiteX9" fmla="*/ 465518 w 948731"/>
                <a:gd name="connsiteY9" fmla="*/ 5726 h 1098523"/>
                <a:gd name="connsiteX10" fmla="*/ 474450 w 948731"/>
                <a:gd name="connsiteY10" fmla="*/ -80 h 1098523"/>
                <a:gd name="connsiteX11" fmla="*/ 482934 w 948731"/>
                <a:gd name="connsiteY11" fmla="*/ 5726 h 1098523"/>
                <a:gd name="connsiteX12" fmla="*/ 800881 w 948731"/>
                <a:gd name="connsiteY12" fmla="*/ 130761 h 1098523"/>
                <a:gd name="connsiteX13" fmla="*/ 886619 w 948731"/>
                <a:gd name="connsiteY13" fmla="*/ 97716 h 1098523"/>
                <a:gd name="connsiteX14" fmla="*/ 903589 w 948731"/>
                <a:gd name="connsiteY14" fmla="*/ 78067 h 1098523"/>
                <a:gd name="connsiteX15" fmla="*/ 912966 w 948731"/>
                <a:gd name="connsiteY15" fmla="*/ 101735 h 1098523"/>
                <a:gd name="connsiteX16" fmla="*/ 948244 w 948731"/>
                <a:gd name="connsiteY16" fmla="*/ 280357 h 1098523"/>
                <a:gd name="connsiteX17" fmla="*/ 715143 w 948731"/>
                <a:gd name="connsiteY17" fmla="*/ 917143 h 1098523"/>
                <a:gd name="connsiteX18" fmla="*/ 480701 w 948731"/>
                <a:gd name="connsiteY18" fmla="*/ 1095765 h 1098523"/>
                <a:gd name="connsiteX19" fmla="*/ 56475 w 948731"/>
                <a:gd name="connsiteY19" fmla="*/ 133440 h 1098523"/>
                <a:gd name="connsiteX20" fmla="*/ 31468 w 948731"/>
                <a:gd name="connsiteY20" fmla="*/ 279910 h 1098523"/>
                <a:gd name="connsiteX21" fmla="*/ 254745 w 948731"/>
                <a:gd name="connsiteY21" fmla="*/ 894816 h 1098523"/>
                <a:gd name="connsiteX22" fmla="*/ 473556 w 948731"/>
                <a:gd name="connsiteY22" fmla="*/ 1064060 h 1098523"/>
                <a:gd name="connsiteX23" fmla="*/ 691922 w 948731"/>
                <a:gd name="connsiteY23" fmla="*/ 894816 h 1098523"/>
                <a:gd name="connsiteX24" fmla="*/ 915199 w 948731"/>
                <a:gd name="connsiteY24" fmla="*/ 279910 h 1098523"/>
                <a:gd name="connsiteX25" fmla="*/ 890638 w 948731"/>
                <a:gd name="connsiteY25" fmla="*/ 133440 h 1098523"/>
                <a:gd name="connsiteX26" fmla="*/ 799094 w 948731"/>
                <a:gd name="connsiteY26" fmla="*/ 160233 h 1098523"/>
                <a:gd name="connsiteX27" fmla="*/ 472663 w 948731"/>
                <a:gd name="connsiteY27" fmla="*/ 35645 h 1098523"/>
                <a:gd name="connsiteX28" fmla="*/ 146232 w 948731"/>
                <a:gd name="connsiteY28" fmla="*/ 160233 h 1098523"/>
                <a:gd name="connsiteX29" fmla="*/ 146232 w 948731"/>
                <a:gd name="connsiteY29" fmla="*/ 160233 h 1098523"/>
                <a:gd name="connsiteX30" fmla="*/ 56475 w 948731"/>
                <a:gd name="connsiteY30" fmla="*/ 133440 h 109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8731" h="1098523">
                  <a:moveTo>
                    <a:pt x="474450" y="1098444"/>
                  </a:moveTo>
                  <a:lnTo>
                    <a:pt x="468198" y="1095765"/>
                  </a:lnTo>
                  <a:cubicBezTo>
                    <a:pt x="379244" y="1051958"/>
                    <a:pt x="299623" y="991271"/>
                    <a:pt x="233757" y="917143"/>
                  </a:cubicBezTo>
                  <a:cubicBezTo>
                    <a:pt x="77284" y="742590"/>
                    <a:pt x="-6311" y="514686"/>
                    <a:pt x="208" y="280357"/>
                  </a:cubicBezTo>
                  <a:cubicBezTo>
                    <a:pt x="388" y="219103"/>
                    <a:pt x="12355" y="158456"/>
                    <a:pt x="35487" y="101735"/>
                  </a:cubicBezTo>
                  <a:lnTo>
                    <a:pt x="45311" y="78067"/>
                  </a:lnTo>
                  <a:lnTo>
                    <a:pt x="61833" y="97716"/>
                  </a:lnTo>
                  <a:cubicBezTo>
                    <a:pt x="84027" y="121280"/>
                    <a:pt x="115777" y="133445"/>
                    <a:pt x="148018" y="130761"/>
                  </a:cubicBezTo>
                  <a:lnTo>
                    <a:pt x="148018" y="130761"/>
                  </a:lnTo>
                  <a:cubicBezTo>
                    <a:pt x="277073" y="130761"/>
                    <a:pt x="463732" y="7065"/>
                    <a:pt x="465518" y="5726"/>
                  </a:cubicBezTo>
                  <a:lnTo>
                    <a:pt x="474450" y="-80"/>
                  </a:lnTo>
                  <a:lnTo>
                    <a:pt x="482934" y="5726"/>
                  </a:lnTo>
                  <a:cubicBezTo>
                    <a:pt x="482934" y="5726"/>
                    <a:pt x="671827" y="130761"/>
                    <a:pt x="800881" y="130761"/>
                  </a:cubicBezTo>
                  <a:cubicBezTo>
                    <a:pt x="832944" y="133114"/>
                    <a:pt x="864426" y="120990"/>
                    <a:pt x="886619" y="97716"/>
                  </a:cubicBezTo>
                  <a:lnTo>
                    <a:pt x="903589" y="78067"/>
                  </a:lnTo>
                  <a:lnTo>
                    <a:pt x="912966" y="101735"/>
                  </a:lnTo>
                  <a:cubicBezTo>
                    <a:pt x="936276" y="158394"/>
                    <a:pt x="948288" y="219080"/>
                    <a:pt x="948244" y="280357"/>
                  </a:cubicBezTo>
                  <a:cubicBezTo>
                    <a:pt x="954629" y="514588"/>
                    <a:pt x="871258" y="742402"/>
                    <a:pt x="715143" y="917143"/>
                  </a:cubicBezTo>
                  <a:cubicBezTo>
                    <a:pt x="649097" y="991093"/>
                    <a:pt x="569521" y="1051690"/>
                    <a:pt x="480701" y="1095765"/>
                  </a:cubicBezTo>
                  <a:close/>
                  <a:moveTo>
                    <a:pt x="56475" y="133440"/>
                  </a:moveTo>
                  <a:cubicBezTo>
                    <a:pt x="39862" y="180489"/>
                    <a:pt x="31423" y="230021"/>
                    <a:pt x="31468" y="279910"/>
                  </a:cubicBezTo>
                  <a:cubicBezTo>
                    <a:pt x="24903" y="505827"/>
                    <a:pt x="104747" y="725741"/>
                    <a:pt x="254745" y="894816"/>
                  </a:cubicBezTo>
                  <a:cubicBezTo>
                    <a:pt x="316682" y="964165"/>
                    <a:pt x="390854" y="1021503"/>
                    <a:pt x="473556" y="1064060"/>
                  </a:cubicBezTo>
                  <a:cubicBezTo>
                    <a:pt x="555990" y="1021325"/>
                    <a:pt x="629985" y="963987"/>
                    <a:pt x="691922" y="894816"/>
                  </a:cubicBezTo>
                  <a:cubicBezTo>
                    <a:pt x="841919" y="725741"/>
                    <a:pt x="921763" y="505827"/>
                    <a:pt x="915199" y="279910"/>
                  </a:cubicBezTo>
                  <a:cubicBezTo>
                    <a:pt x="915377" y="230043"/>
                    <a:pt x="907071" y="180511"/>
                    <a:pt x="890638" y="133440"/>
                  </a:cubicBezTo>
                  <a:cubicBezTo>
                    <a:pt x="863890" y="152213"/>
                    <a:pt x="831738" y="161631"/>
                    <a:pt x="799094" y="160233"/>
                  </a:cubicBezTo>
                  <a:cubicBezTo>
                    <a:pt x="675399" y="160233"/>
                    <a:pt x="512406" y="60652"/>
                    <a:pt x="472663" y="35645"/>
                  </a:cubicBezTo>
                  <a:cubicBezTo>
                    <a:pt x="432920" y="60652"/>
                    <a:pt x="269481" y="160233"/>
                    <a:pt x="146232" y="160233"/>
                  </a:cubicBezTo>
                  <a:lnTo>
                    <a:pt x="146232" y="160233"/>
                  </a:lnTo>
                  <a:cubicBezTo>
                    <a:pt x="114214" y="161301"/>
                    <a:pt x="82687" y="151896"/>
                    <a:pt x="56475" y="133440"/>
                  </a:cubicBezTo>
                  <a:close/>
                </a:path>
              </a:pathLst>
            </a:custGeom>
            <a:solidFill>
              <a:schemeClr val="tx1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AA7BD65-4C3A-4817-906E-3A8F4FD57261}"/>
                </a:ext>
              </a:extLst>
            </p:cNvPr>
            <p:cNvSpPr/>
            <p:nvPr/>
          </p:nvSpPr>
          <p:spPr>
            <a:xfrm>
              <a:off x="9961676" y="1765147"/>
              <a:ext cx="761821" cy="892216"/>
            </a:xfrm>
            <a:custGeom>
              <a:avLst/>
              <a:gdLst>
                <a:gd name="connsiteX0" fmla="*/ 379425 w 761821"/>
                <a:gd name="connsiteY0" fmla="*/ 892136 h 892216"/>
                <a:gd name="connsiteX1" fmla="*/ 371387 w 761821"/>
                <a:gd name="connsiteY1" fmla="*/ 887671 h 892216"/>
                <a:gd name="connsiteX2" fmla="*/ 201250 w 761821"/>
                <a:gd name="connsiteY2" fmla="*/ 745667 h 892216"/>
                <a:gd name="connsiteX3" fmla="*/ 105687 w 761821"/>
                <a:gd name="connsiteY3" fmla="*/ 614826 h 892216"/>
                <a:gd name="connsiteX4" fmla="*/ 132927 w 761821"/>
                <a:gd name="connsiteY4" fmla="*/ 599197 h 892216"/>
                <a:gd name="connsiteX5" fmla="*/ 222238 w 761821"/>
                <a:gd name="connsiteY5" fmla="*/ 724679 h 892216"/>
                <a:gd name="connsiteX6" fmla="*/ 377192 w 761821"/>
                <a:gd name="connsiteY6" fmla="*/ 855966 h 892216"/>
                <a:gd name="connsiteX7" fmla="*/ 727737 w 761821"/>
                <a:gd name="connsiteY7" fmla="*/ 177203 h 892216"/>
                <a:gd name="connsiteX8" fmla="*/ 727737 w 761821"/>
                <a:gd name="connsiteY8" fmla="*/ 149070 h 892216"/>
                <a:gd name="connsiteX9" fmla="*/ 704963 w 761821"/>
                <a:gd name="connsiteY9" fmla="*/ 149070 h 892216"/>
                <a:gd name="connsiteX10" fmla="*/ 378532 w 761821"/>
                <a:gd name="connsiteY10" fmla="*/ 39664 h 892216"/>
                <a:gd name="connsiteX11" fmla="*/ 52101 w 761821"/>
                <a:gd name="connsiteY11" fmla="*/ 149070 h 892216"/>
                <a:gd name="connsiteX12" fmla="*/ 28880 w 761821"/>
                <a:gd name="connsiteY12" fmla="*/ 149070 h 892216"/>
                <a:gd name="connsiteX13" fmla="*/ 28880 w 761821"/>
                <a:gd name="connsiteY13" fmla="*/ 177203 h 892216"/>
                <a:gd name="connsiteX14" fmla="*/ 31112 w 761821"/>
                <a:gd name="connsiteY14" fmla="*/ 243293 h 892216"/>
                <a:gd name="connsiteX15" fmla="*/ -146 w 761821"/>
                <a:gd name="connsiteY15" fmla="*/ 243293 h 892216"/>
                <a:gd name="connsiteX16" fmla="*/ -146 w 761821"/>
                <a:gd name="connsiteY16" fmla="*/ 174970 h 892216"/>
                <a:gd name="connsiteX17" fmla="*/ 2533 w 761821"/>
                <a:gd name="connsiteY17" fmla="*/ 127635 h 892216"/>
                <a:gd name="connsiteX18" fmla="*/ 4766 w 761821"/>
                <a:gd name="connsiteY18" fmla="*/ 112006 h 892216"/>
                <a:gd name="connsiteX19" fmla="*/ 20395 w 761821"/>
                <a:gd name="connsiteY19" fmla="*/ 112006 h 892216"/>
                <a:gd name="connsiteX20" fmla="*/ 55226 w 761821"/>
                <a:gd name="connsiteY20" fmla="*/ 114239 h 892216"/>
                <a:gd name="connsiteX21" fmla="*/ 373620 w 761821"/>
                <a:gd name="connsiteY21" fmla="*/ 4833 h 892216"/>
                <a:gd name="connsiteX22" fmla="*/ 381657 w 761821"/>
                <a:gd name="connsiteY22" fmla="*/ -80 h 892216"/>
                <a:gd name="connsiteX23" fmla="*/ 389249 w 761821"/>
                <a:gd name="connsiteY23" fmla="*/ 4833 h 892216"/>
                <a:gd name="connsiteX24" fmla="*/ 708089 w 761821"/>
                <a:gd name="connsiteY24" fmla="*/ 114239 h 892216"/>
                <a:gd name="connsiteX25" fmla="*/ 742920 w 761821"/>
                <a:gd name="connsiteY25" fmla="*/ 112006 h 892216"/>
                <a:gd name="connsiteX26" fmla="*/ 758549 w 761821"/>
                <a:gd name="connsiteY26" fmla="*/ 112006 h 892216"/>
                <a:gd name="connsiteX27" fmla="*/ 758549 w 761821"/>
                <a:gd name="connsiteY27" fmla="*/ 127635 h 892216"/>
                <a:gd name="connsiteX28" fmla="*/ 761676 w 761821"/>
                <a:gd name="connsiteY28" fmla="*/ 174970 h 892216"/>
                <a:gd name="connsiteX29" fmla="*/ 387910 w 761821"/>
                <a:gd name="connsiteY29" fmla="*/ 885438 h 89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1821" h="892216">
                  <a:moveTo>
                    <a:pt x="379425" y="892136"/>
                  </a:moveTo>
                  <a:lnTo>
                    <a:pt x="371387" y="887671"/>
                  </a:lnTo>
                  <a:cubicBezTo>
                    <a:pt x="308021" y="848910"/>
                    <a:pt x="250728" y="801071"/>
                    <a:pt x="201250" y="745667"/>
                  </a:cubicBezTo>
                  <a:cubicBezTo>
                    <a:pt x="165034" y="705423"/>
                    <a:pt x="133016" y="661580"/>
                    <a:pt x="105687" y="614826"/>
                  </a:cubicBezTo>
                  <a:lnTo>
                    <a:pt x="132927" y="599197"/>
                  </a:lnTo>
                  <a:cubicBezTo>
                    <a:pt x="158202" y="644053"/>
                    <a:pt x="188121" y="686114"/>
                    <a:pt x="222238" y="724679"/>
                  </a:cubicBezTo>
                  <a:cubicBezTo>
                    <a:pt x="267384" y="775568"/>
                    <a:pt x="319586" y="819795"/>
                    <a:pt x="377192" y="855966"/>
                  </a:cubicBezTo>
                  <a:cubicBezTo>
                    <a:pt x="488831" y="786750"/>
                    <a:pt x="727737" y="588033"/>
                    <a:pt x="727737" y="177203"/>
                  </a:cubicBezTo>
                  <a:cubicBezTo>
                    <a:pt x="727737" y="167973"/>
                    <a:pt x="727737" y="158595"/>
                    <a:pt x="727737" y="149070"/>
                  </a:cubicBezTo>
                  <a:lnTo>
                    <a:pt x="704963" y="149070"/>
                  </a:lnTo>
                  <a:cubicBezTo>
                    <a:pt x="588412" y="149070"/>
                    <a:pt x="453553" y="82533"/>
                    <a:pt x="378532" y="39664"/>
                  </a:cubicBezTo>
                  <a:cubicBezTo>
                    <a:pt x="303510" y="84319"/>
                    <a:pt x="168204" y="149070"/>
                    <a:pt x="52101" y="149070"/>
                  </a:cubicBezTo>
                  <a:lnTo>
                    <a:pt x="28880" y="149070"/>
                  </a:lnTo>
                  <a:cubicBezTo>
                    <a:pt x="28880" y="158447"/>
                    <a:pt x="28880" y="167825"/>
                    <a:pt x="28880" y="177203"/>
                  </a:cubicBezTo>
                  <a:cubicBezTo>
                    <a:pt x="28880" y="199530"/>
                    <a:pt x="28880" y="221858"/>
                    <a:pt x="31112" y="243293"/>
                  </a:cubicBezTo>
                  <a:lnTo>
                    <a:pt x="-146" y="243293"/>
                  </a:lnTo>
                  <a:cubicBezTo>
                    <a:pt x="-146" y="220965"/>
                    <a:pt x="-146" y="198637"/>
                    <a:pt x="-146" y="174970"/>
                  </a:cubicBezTo>
                  <a:cubicBezTo>
                    <a:pt x="-146" y="159153"/>
                    <a:pt x="746" y="143350"/>
                    <a:pt x="2533" y="127635"/>
                  </a:cubicBezTo>
                  <a:lnTo>
                    <a:pt x="4766" y="112006"/>
                  </a:lnTo>
                  <a:lnTo>
                    <a:pt x="20395" y="112006"/>
                  </a:lnTo>
                  <a:cubicBezTo>
                    <a:pt x="31961" y="113444"/>
                    <a:pt x="43571" y="114190"/>
                    <a:pt x="55226" y="114239"/>
                  </a:cubicBezTo>
                  <a:cubicBezTo>
                    <a:pt x="168204" y="114239"/>
                    <a:pt x="303510" y="45469"/>
                    <a:pt x="373620" y="4833"/>
                  </a:cubicBezTo>
                  <a:lnTo>
                    <a:pt x="381657" y="-80"/>
                  </a:lnTo>
                  <a:lnTo>
                    <a:pt x="389249" y="4833"/>
                  </a:lnTo>
                  <a:cubicBezTo>
                    <a:pt x="459804" y="45469"/>
                    <a:pt x="594664" y="114239"/>
                    <a:pt x="708089" y="114239"/>
                  </a:cubicBezTo>
                  <a:cubicBezTo>
                    <a:pt x="719744" y="114190"/>
                    <a:pt x="731355" y="113444"/>
                    <a:pt x="742920" y="112006"/>
                  </a:cubicBezTo>
                  <a:lnTo>
                    <a:pt x="758549" y="112006"/>
                  </a:lnTo>
                  <a:lnTo>
                    <a:pt x="758549" y="127635"/>
                  </a:lnTo>
                  <a:cubicBezTo>
                    <a:pt x="760515" y="143340"/>
                    <a:pt x="761541" y="159144"/>
                    <a:pt x="761676" y="174970"/>
                  </a:cubicBezTo>
                  <a:cubicBezTo>
                    <a:pt x="761676" y="614380"/>
                    <a:pt x="500441" y="818008"/>
                    <a:pt x="387910" y="885438"/>
                  </a:cubicBezTo>
                  <a:close/>
                </a:path>
              </a:pathLst>
            </a:custGeom>
            <a:solidFill>
              <a:schemeClr val="accent2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3013E31-7DB7-4CA3-9341-97662550B995}"/>
                </a:ext>
              </a:extLst>
            </p:cNvPr>
            <p:cNvSpPr/>
            <p:nvPr/>
          </p:nvSpPr>
          <p:spPr>
            <a:xfrm>
              <a:off x="9967481" y="2068358"/>
              <a:ext cx="67430" cy="170583"/>
            </a:xfrm>
            <a:custGeom>
              <a:avLst/>
              <a:gdLst>
                <a:gd name="connsiteX0" fmla="*/ 37365 w 67430"/>
                <a:gd name="connsiteY0" fmla="*/ 170504 h 170583"/>
                <a:gd name="connsiteX1" fmla="*/ -146 w 67430"/>
                <a:gd name="connsiteY1" fmla="*/ 3940 h 170583"/>
                <a:gd name="connsiteX2" fmla="*/ 30666 w 67430"/>
                <a:gd name="connsiteY2" fmla="*/ -80 h 170583"/>
                <a:gd name="connsiteX3" fmla="*/ 67284 w 67430"/>
                <a:gd name="connsiteY3" fmla="*/ 160680 h 17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30" h="170583">
                  <a:moveTo>
                    <a:pt x="37365" y="170504"/>
                  </a:moveTo>
                  <a:cubicBezTo>
                    <a:pt x="19369" y="116359"/>
                    <a:pt x="6820" y="60567"/>
                    <a:pt x="-146" y="3940"/>
                  </a:cubicBezTo>
                  <a:lnTo>
                    <a:pt x="30666" y="-80"/>
                  </a:lnTo>
                  <a:cubicBezTo>
                    <a:pt x="37543" y="54583"/>
                    <a:pt x="49823" y="108433"/>
                    <a:pt x="67284" y="160680"/>
                  </a:cubicBezTo>
                  <a:close/>
                </a:path>
              </a:pathLst>
            </a:custGeom>
            <a:solidFill>
              <a:schemeClr val="tx1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077378E-6C31-4FE1-9EED-FCB7CC68A10C}"/>
                </a:ext>
              </a:extLst>
            </p:cNvPr>
            <p:cNvSpPr/>
            <p:nvPr/>
          </p:nvSpPr>
          <p:spPr>
            <a:xfrm>
              <a:off x="10325618" y="2392110"/>
              <a:ext cx="31258" cy="247391"/>
            </a:xfrm>
            <a:custGeom>
              <a:avLst/>
              <a:gdLst>
                <a:gd name="connsiteX0" fmla="*/ 0 w 31258"/>
                <a:gd name="connsiteY0" fmla="*/ 0 h 247391"/>
                <a:gd name="connsiteX1" fmla="*/ 31259 w 31258"/>
                <a:gd name="connsiteY1" fmla="*/ 0 h 247391"/>
                <a:gd name="connsiteX2" fmla="*/ 31259 w 31258"/>
                <a:gd name="connsiteY2" fmla="*/ 247391 h 247391"/>
                <a:gd name="connsiteX3" fmla="*/ 0 w 31258"/>
                <a:gd name="connsiteY3" fmla="*/ 247391 h 24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58" h="247391">
                  <a:moveTo>
                    <a:pt x="0" y="0"/>
                  </a:moveTo>
                  <a:lnTo>
                    <a:pt x="31259" y="0"/>
                  </a:lnTo>
                  <a:lnTo>
                    <a:pt x="31259" y="247391"/>
                  </a:lnTo>
                  <a:lnTo>
                    <a:pt x="0" y="247391"/>
                  </a:lnTo>
                  <a:close/>
                </a:path>
              </a:pathLst>
            </a:custGeom>
            <a:solidFill>
              <a:schemeClr val="accent2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937A87-1235-40F7-8FE8-D8FF2B750F17}"/>
                </a:ext>
              </a:extLst>
            </p:cNvPr>
            <p:cNvSpPr/>
            <p:nvPr/>
          </p:nvSpPr>
          <p:spPr>
            <a:xfrm>
              <a:off x="10325618" y="2054068"/>
              <a:ext cx="31258" cy="160759"/>
            </a:xfrm>
            <a:custGeom>
              <a:avLst/>
              <a:gdLst>
                <a:gd name="connsiteX0" fmla="*/ 0 w 31258"/>
                <a:gd name="connsiteY0" fmla="*/ 0 h 160759"/>
                <a:gd name="connsiteX1" fmla="*/ 31259 w 31258"/>
                <a:gd name="connsiteY1" fmla="*/ 0 h 160759"/>
                <a:gd name="connsiteX2" fmla="*/ 31259 w 31258"/>
                <a:gd name="connsiteY2" fmla="*/ 160760 h 160759"/>
                <a:gd name="connsiteX3" fmla="*/ 0 w 31258"/>
                <a:gd name="connsiteY3" fmla="*/ 160760 h 16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58" h="160759">
                  <a:moveTo>
                    <a:pt x="0" y="0"/>
                  </a:moveTo>
                  <a:lnTo>
                    <a:pt x="31259" y="0"/>
                  </a:lnTo>
                  <a:lnTo>
                    <a:pt x="31259" y="160760"/>
                  </a:lnTo>
                  <a:lnTo>
                    <a:pt x="0" y="160760"/>
                  </a:lnTo>
                  <a:close/>
                </a:path>
              </a:pathLst>
            </a:custGeom>
            <a:solidFill>
              <a:schemeClr val="tx1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70B3EA5-D7D9-4EA4-ABA9-93D2126436BD}"/>
                </a:ext>
              </a:extLst>
            </p:cNvPr>
            <p:cNvSpPr/>
            <p:nvPr/>
          </p:nvSpPr>
          <p:spPr>
            <a:xfrm>
              <a:off x="10325618" y="1956719"/>
              <a:ext cx="31258" cy="56712"/>
            </a:xfrm>
            <a:custGeom>
              <a:avLst/>
              <a:gdLst>
                <a:gd name="connsiteX0" fmla="*/ 0 w 31258"/>
                <a:gd name="connsiteY0" fmla="*/ 0 h 56712"/>
                <a:gd name="connsiteX1" fmla="*/ 31259 w 31258"/>
                <a:gd name="connsiteY1" fmla="*/ 0 h 56712"/>
                <a:gd name="connsiteX2" fmla="*/ 31259 w 31258"/>
                <a:gd name="connsiteY2" fmla="*/ 56712 h 56712"/>
                <a:gd name="connsiteX3" fmla="*/ 0 w 31258"/>
                <a:gd name="connsiteY3" fmla="*/ 56712 h 5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58" h="56712">
                  <a:moveTo>
                    <a:pt x="0" y="0"/>
                  </a:moveTo>
                  <a:lnTo>
                    <a:pt x="31259" y="0"/>
                  </a:lnTo>
                  <a:lnTo>
                    <a:pt x="31259" y="56712"/>
                  </a:lnTo>
                  <a:lnTo>
                    <a:pt x="0" y="56712"/>
                  </a:lnTo>
                  <a:close/>
                </a:path>
              </a:pathLst>
            </a:custGeom>
            <a:solidFill>
              <a:schemeClr val="tx1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E4225CA-9651-451C-BD45-D9BDB5B03E79}"/>
                </a:ext>
              </a:extLst>
            </p:cNvPr>
            <p:cNvSpPr/>
            <p:nvPr/>
          </p:nvSpPr>
          <p:spPr>
            <a:xfrm>
              <a:off x="9528072" y="1999588"/>
              <a:ext cx="48674" cy="31258"/>
            </a:xfrm>
            <a:custGeom>
              <a:avLst/>
              <a:gdLst>
                <a:gd name="connsiteX0" fmla="*/ 0 w 48674"/>
                <a:gd name="connsiteY0" fmla="*/ 0 h 31258"/>
                <a:gd name="connsiteX1" fmla="*/ 48674 w 48674"/>
                <a:gd name="connsiteY1" fmla="*/ 0 h 31258"/>
                <a:gd name="connsiteX2" fmla="*/ 48674 w 48674"/>
                <a:gd name="connsiteY2" fmla="*/ 31259 h 31258"/>
                <a:gd name="connsiteX3" fmla="*/ 0 w 48674"/>
                <a:gd name="connsiteY3" fmla="*/ 31259 h 3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74" h="31258">
                  <a:moveTo>
                    <a:pt x="0" y="0"/>
                  </a:moveTo>
                  <a:lnTo>
                    <a:pt x="48674" y="0"/>
                  </a:lnTo>
                  <a:lnTo>
                    <a:pt x="48674" y="31259"/>
                  </a:lnTo>
                  <a:lnTo>
                    <a:pt x="0" y="31259"/>
                  </a:lnTo>
                  <a:close/>
                </a:path>
              </a:pathLst>
            </a:custGeom>
            <a:solidFill>
              <a:schemeClr val="tx1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155F30E-839E-4821-A62E-1670B30DD8BE}"/>
                </a:ext>
              </a:extLst>
            </p:cNvPr>
            <p:cNvSpPr/>
            <p:nvPr/>
          </p:nvSpPr>
          <p:spPr>
            <a:xfrm>
              <a:off x="9350343" y="1999588"/>
              <a:ext cx="48674" cy="31258"/>
            </a:xfrm>
            <a:custGeom>
              <a:avLst/>
              <a:gdLst>
                <a:gd name="connsiteX0" fmla="*/ 0 w 48674"/>
                <a:gd name="connsiteY0" fmla="*/ 0 h 31258"/>
                <a:gd name="connsiteX1" fmla="*/ 48674 w 48674"/>
                <a:gd name="connsiteY1" fmla="*/ 0 h 31258"/>
                <a:gd name="connsiteX2" fmla="*/ 48674 w 48674"/>
                <a:gd name="connsiteY2" fmla="*/ 31259 h 31258"/>
                <a:gd name="connsiteX3" fmla="*/ 0 w 48674"/>
                <a:gd name="connsiteY3" fmla="*/ 31259 h 3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74" h="31258">
                  <a:moveTo>
                    <a:pt x="0" y="0"/>
                  </a:moveTo>
                  <a:lnTo>
                    <a:pt x="48674" y="0"/>
                  </a:lnTo>
                  <a:lnTo>
                    <a:pt x="48674" y="31259"/>
                  </a:lnTo>
                  <a:lnTo>
                    <a:pt x="0" y="31259"/>
                  </a:lnTo>
                  <a:close/>
                </a:path>
              </a:pathLst>
            </a:custGeom>
            <a:solidFill>
              <a:schemeClr val="tx1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572083B-31F4-40A0-AD42-AEAC3B90E90B}"/>
                </a:ext>
              </a:extLst>
            </p:cNvPr>
            <p:cNvSpPr/>
            <p:nvPr/>
          </p:nvSpPr>
          <p:spPr>
            <a:xfrm>
              <a:off x="9705800" y="1999588"/>
              <a:ext cx="48674" cy="31258"/>
            </a:xfrm>
            <a:custGeom>
              <a:avLst/>
              <a:gdLst>
                <a:gd name="connsiteX0" fmla="*/ 0 w 48674"/>
                <a:gd name="connsiteY0" fmla="*/ 0 h 31258"/>
                <a:gd name="connsiteX1" fmla="*/ 48674 w 48674"/>
                <a:gd name="connsiteY1" fmla="*/ 0 h 31258"/>
                <a:gd name="connsiteX2" fmla="*/ 48674 w 48674"/>
                <a:gd name="connsiteY2" fmla="*/ 31259 h 31258"/>
                <a:gd name="connsiteX3" fmla="*/ 0 w 48674"/>
                <a:gd name="connsiteY3" fmla="*/ 31259 h 3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74" h="31258">
                  <a:moveTo>
                    <a:pt x="0" y="0"/>
                  </a:moveTo>
                  <a:lnTo>
                    <a:pt x="48674" y="0"/>
                  </a:lnTo>
                  <a:lnTo>
                    <a:pt x="48674" y="31259"/>
                  </a:lnTo>
                  <a:lnTo>
                    <a:pt x="0" y="31259"/>
                  </a:lnTo>
                  <a:close/>
                </a:path>
              </a:pathLst>
            </a:custGeom>
            <a:solidFill>
              <a:schemeClr val="tx1"/>
            </a:solidFill>
            <a:ln w="44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6246AD5-4728-4887-A947-5E22CE44C9D7}"/>
              </a:ext>
            </a:extLst>
          </p:cNvPr>
          <p:cNvGrpSpPr/>
          <p:nvPr/>
        </p:nvGrpSpPr>
        <p:grpSpPr>
          <a:xfrm>
            <a:off x="590899" y="1530437"/>
            <a:ext cx="1614518" cy="1414954"/>
            <a:chOff x="590899" y="1530437"/>
            <a:chExt cx="1614518" cy="1414954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229E062-CBC0-4C0B-ACBE-7AEA8B266363}"/>
                </a:ext>
              </a:extLst>
            </p:cNvPr>
            <p:cNvSpPr/>
            <p:nvPr/>
          </p:nvSpPr>
          <p:spPr>
            <a:xfrm>
              <a:off x="730826" y="2400205"/>
              <a:ext cx="29820" cy="264944"/>
            </a:xfrm>
            <a:custGeom>
              <a:avLst/>
              <a:gdLst>
                <a:gd name="connsiteX0" fmla="*/ 0 w 29820"/>
                <a:gd name="connsiteY0" fmla="*/ 0 h 264944"/>
                <a:gd name="connsiteX1" fmla="*/ 29821 w 29820"/>
                <a:gd name="connsiteY1" fmla="*/ 0 h 264944"/>
                <a:gd name="connsiteX2" fmla="*/ 29821 w 29820"/>
                <a:gd name="connsiteY2" fmla="*/ 264945 h 264944"/>
                <a:gd name="connsiteX3" fmla="*/ 0 w 29820"/>
                <a:gd name="connsiteY3" fmla="*/ 264945 h 26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20" h="264944">
                  <a:moveTo>
                    <a:pt x="0" y="0"/>
                  </a:moveTo>
                  <a:lnTo>
                    <a:pt x="29821" y="0"/>
                  </a:lnTo>
                  <a:lnTo>
                    <a:pt x="29821" y="264945"/>
                  </a:lnTo>
                  <a:lnTo>
                    <a:pt x="0" y="264945"/>
                  </a:lnTo>
                  <a:close/>
                </a:path>
              </a:pathLst>
            </a:custGeom>
            <a:solidFill>
              <a:schemeClr val="tx1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53D657D-16E9-495B-8DAA-701CCF51B0D8}"/>
                </a:ext>
              </a:extLst>
            </p:cNvPr>
            <p:cNvSpPr/>
            <p:nvPr/>
          </p:nvSpPr>
          <p:spPr>
            <a:xfrm>
              <a:off x="1008005" y="2400205"/>
              <a:ext cx="29820" cy="264944"/>
            </a:xfrm>
            <a:custGeom>
              <a:avLst/>
              <a:gdLst>
                <a:gd name="connsiteX0" fmla="*/ 0 w 29820"/>
                <a:gd name="connsiteY0" fmla="*/ 0 h 264944"/>
                <a:gd name="connsiteX1" fmla="*/ 29821 w 29820"/>
                <a:gd name="connsiteY1" fmla="*/ 0 h 264944"/>
                <a:gd name="connsiteX2" fmla="*/ 29821 w 29820"/>
                <a:gd name="connsiteY2" fmla="*/ 264945 h 264944"/>
                <a:gd name="connsiteX3" fmla="*/ 0 w 29820"/>
                <a:gd name="connsiteY3" fmla="*/ 264945 h 26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20" h="264944">
                  <a:moveTo>
                    <a:pt x="0" y="0"/>
                  </a:moveTo>
                  <a:lnTo>
                    <a:pt x="29821" y="0"/>
                  </a:lnTo>
                  <a:lnTo>
                    <a:pt x="29821" y="264945"/>
                  </a:lnTo>
                  <a:lnTo>
                    <a:pt x="0" y="264945"/>
                  </a:lnTo>
                  <a:close/>
                </a:path>
              </a:pathLst>
            </a:custGeom>
            <a:solidFill>
              <a:schemeClr val="tx1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ADE0F78-830A-457A-95A2-27E2279C6F75}"/>
                </a:ext>
              </a:extLst>
            </p:cNvPr>
            <p:cNvSpPr/>
            <p:nvPr/>
          </p:nvSpPr>
          <p:spPr>
            <a:xfrm>
              <a:off x="726621" y="2166227"/>
              <a:ext cx="315410" cy="178923"/>
            </a:xfrm>
            <a:custGeom>
              <a:avLst/>
              <a:gdLst>
                <a:gd name="connsiteX0" fmla="*/ 157896 w 315410"/>
                <a:gd name="connsiteY0" fmla="*/ 178924 h 178923"/>
                <a:gd name="connsiteX1" fmla="*/ 0 w 315410"/>
                <a:gd name="connsiteY1" fmla="*/ 21027 h 178923"/>
                <a:gd name="connsiteX2" fmla="*/ 21410 w 315410"/>
                <a:gd name="connsiteY2" fmla="*/ 0 h 178923"/>
                <a:gd name="connsiteX3" fmla="*/ 157896 w 315410"/>
                <a:gd name="connsiteY3" fmla="*/ 136487 h 178923"/>
                <a:gd name="connsiteX4" fmla="*/ 294383 w 315410"/>
                <a:gd name="connsiteY4" fmla="*/ 0 h 178923"/>
                <a:gd name="connsiteX5" fmla="*/ 315410 w 315410"/>
                <a:gd name="connsiteY5" fmla="*/ 21027 h 178923"/>
                <a:gd name="connsiteX6" fmla="*/ 157896 w 315410"/>
                <a:gd name="connsiteY6" fmla="*/ 178924 h 17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410" h="178923">
                  <a:moveTo>
                    <a:pt x="157896" y="178924"/>
                  </a:moveTo>
                  <a:lnTo>
                    <a:pt x="0" y="21027"/>
                  </a:lnTo>
                  <a:lnTo>
                    <a:pt x="21410" y="0"/>
                  </a:lnTo>
                  <a:lnTo>
                    <a:pt x="157896" y="136487"/>
                  </a:lnTo>
                  <a:lnTo>
                    <a:pt x="294383" y="0"/>
                  </a:lnTo>
                  <a:lnTo>
                    <a:pt x="315410" y="21027"/>
                  </a:lnTo>
                  <a:lnTo>
                    <a:pt x="157896" y="178924"/>
                  </a:lnTo>
                  <a:close/>
                </a:path>
              </a:pathLst>
            </a:custGeom>
            <a:solidFill>
              <a:schemeClr val="tx1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4C651E8-6892-4802-B7FC-F3B9F260DA58}"/>
                </a:ext>
              </a:extLst>
            </p:cNvPr>
            <p:cNvSpPr/>
            <p:nvPr/>
          </p:nvSpPr>
          <p:spPr>
            <a:xfrm>
              <a:off x="869607" y="2323742"/>
              <a:ext cx="29820" cy="341025"/>
            </a:xfrm>
            <a:custGeom>
              <a:avLst/>
              <a:gdLst>
                <a:gd name="connsiteX0" fmla="*/ 0 w 29820"/>
                <a:gd name="connsiteY0" fmla="*/ 0 h 341025"/>
                <a:gd name="connsiteX1" fmla="*/ 29821 w 29820"/>
                <a:gd name="connsiteY1" fmla="*/ 0 h 341025"/>
                <a:gd name="connsiteX2" fmla="*/ 29821 w 29820"/>
                <a:gd name="connsiteY2" fmla="*/ 341026 h 341025"/>
                <a:gd name="connsiteX3" fmla="*/ 0 w 29820"/>
                <a:gd name="connsiteY3" fmla="*/ 341026 h 34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20" h="341025">
                  <a:moveTo>
                    <a:pt x="0" y="0"/>
                  </a:moveTo>
                  <a:lnTo>
                    <a:pt x="29821" y="0"/>
                  </a:lnTo>
                  <a:lnTo>
                    <a:pt x="29821" y="341026"/>
                  </a:lnTo>
                  <a:lnTo>
                    <a:pt x="0" y="341026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CBB0A5E-C477-4C12-8A13-04D87E4926E7}"/>
                </a:ext>
              </a:extLst>
            </p:cNvPr>
            <p:cNvSpPr/>
            <p:nvPr/>
          </p:nvSpPr>
          <p:spPr>
            <a:xfrm>
              <a:off x="717827" y="1808380"/>
              <a:ext cx="333379" cy="333379"/>
            </a:xfrm>
            <a:custGeom>
              <a:avLst/>
              <a:gdLst>
                <a:gd name="connsiteX0" fmla="*/ 166604 w 333379"/>
                <a:gd name="connsiteY0" fmla="*/ 333180 h 333379"/>
                <a:gd name="connsiteX1" fmla="*/ -86 w 333379"/>
                <a:gd name="connsiteY1" fmla="*/ 166490 h 333379"/>
                <a:gd name="connsiteX2" fmla="*/ 166604 w 333379"/>
                <a:gd name="connsiteY2" fmla="*/ -199 h 333379"/>
                <a:gd name="connsiteX3" fmla="*/ 333294 w 333379"/>
                <a:gd name="connsiteY3" fmla="*/ 166490 h 333379"/>
                <a:gd name="connsiteX4" fmla="*/ 166604 w 333379"/>
                <a:gd name="connsiteY4" fmla="*/ 333180 h 333379"/>
                <a:gd name="connsiteX5" fmla="*/ 166604 w 333379"/>
                <a:gd name="connsiteY5" fmla="*/ 29622 h 333379"/>
                <a:gd name="connsiteX6" fmla="*/ 29353 w 333379"/>
                <a:gd name="connsiteY6" fmla="*/ 166108 h 333379"/>
                <a:gd name="connsiteX7" fmla="*/ 165839 w 333379"/>
                <a:gd name="connsiteY7" fmla="*/ 303359 h 333379"/>
                <a:gd name="connsiteX8" fmla="*/ 303091 w 333379"/>
                <a:gd name="connsiteY8" fmla="*/ 166873 h 333379"/>
                <a:gd name="connsiteX9" fmla="*/ 303091 w 333379"/>
                <a:gd name="connsiteY9" fmla="*/ 166490 h 333379"/>
                <a:gd name="connsiteX10" fmla="*/ 166604 w 333379"/>
                <a:gd name="connsiteY10" fmla="*/ 29622 h 33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79" h="333379">
                  <a:moveTo>
                    <a:pt x="166604" y="333180"/>
                  </a:moveTo>
                  <a:cubicBezTo>
                    <a:pt x="74542" y="333180"/>
                    <a:pt x="-86" y="258552"/>
                    <a:pt x="-86" y="166490"/>
                  </a:cubicBezTo>
                  <a:cubicBezTo>
                    <a:pt x="-86" y="74429"/>
                    <a:pt x="74542" y="-199"/>
                    <a:pt x="166604" y="-199"/>
                  </a:cubicBezTo>
                  <a:cubicBezTo>
                    <a:pt x="258666" y="-199"/>
                    <a:pt x="333294" y="74429"/>
                    <a:pt x="333294" y="166490"/>
                  </a:cubicBezTo>
                  <a:cubicBezTo>
                    <a:pt x="333084" y="258476"/>
                    <a:pt x="258578" y="332989"/>
                    <a:pt x="166604" y="333180"/>
                  </a:cubicBezTo>
                  <a:close/>
                  <a:moveTo>
                    <a:pt x="166604" y="29622"/>
                  </a:moveTo>
                  <a:cubicBezTo>
                    <a:pt x="91013" y="29392"/>
                    <a:pt x="29563" y="90524"/>
                    <a:pt x="29353" y="166108"/>
                  </a:cubicBezTo>
                  <a:cubicBezTo>
                    <a:pt x="29142" y="241692"/>
                    <a:pt x="90248" y="303130"/>
                    <a:pt x="165839" y="303359"/>
                  </a:cubicBezTo>
                  <a:cubicBezTo>
                    <a:pt x="241431" y="303589"/>
                    <a:pt x="302881" y="242457"/>
                    <a:pt x="303091" y="166873"/>
                  </a:cubicBezTo>
                  <a:cubicBezTo>
                    <a:pt x="303091" y="166758"/>
                    <a:pt x="303091" y="166605"/>
                    <a:pt x="303091" y="166490"/>
                  </a:cubicBezTo>
                  <a:cubicBezTo>
                    <a:pt x="303091" y="91060"/>
                    <a:pt x="242046" y="29851"/>
                    <a:pt x="166604" y="29622"/>
                  </a:cubicBezTo>
                  <a:close/>
                </a:path>
              </a:pathLst>
            </a:custGeom>
            <a:solidFill>
              <a:schemeClr val="tx1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724C3CB-DA95-4BE8-B161-4EBCAC61AC52}"/>
                </a:ext>
              </a:extLst>
            </p:cNvPr>
            <p:cNvSpPr/>
            <p:nvPr/>
          </p:nvSpPr>
          <p:spPr>
            <a:xfrm>
              <a:off x="738855" y="1853876"/>
              <a:ext cx="306999" cy="201098"/>
            </a:xfrm>
            <a:custGeom>
              <a:avLst/>
              <a:gdLst>
                <a:gd name="connsiteX0" fmla="*/ 21027 w 306999"/>
                <a:gd name="connsiteY0" fmla="*/ 201098 h 201098"/>
                <a:gd name="connsiteX1" fmla="*/ 0 w 306999"/>
                <a:gd name="connsiteY1" fmla="*/ 179688 h 201098"/>
                <a:gd name="connsiteX2" fmla="*/ 180071 w 306999"/>
                <a:gd name="connsiteY2" fmla="*/ 0 h 201098"/>
                <a:gd name="connsiteX3" fmla="*/ 307000 w 306999"/>
                <a:gd name="connsiteY3" fmla="*/ 126929 h 201098"/>
                <a:gd name="connsiteX4" fmla="*/ 285972 w 306999"/>
                <a:gd name="connsiteY4" fmla="*/ 148338 h 201098"/>
                <a:gd name="connsiteX5" fmla="*/ 180071 w 306999"/>
                <a:gd name="connsiteY5" fmla="*/ 42055 h 201098"/>
                <a:gd name="connsiteX6" fmla="*/ 21027 w 306999"/>
                <a:gd name="connsiteY6" fmla="*/ 201098 h 20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999" h="201098">
                  <a:moveTo>
                    <a:pt x="21027" y="201098"/>
                  </a:moveTo>
                  <a:lnTo>
                    <a:pt x="0" y="179688"/>
                  </a:lnTo>
                  <a:lnTo>
                    <a:pt x="180071" y="0"/>
                  </a:lnTo>
                  <a:lnTo>
                    <a:pt x="307000" y="126929"/>
                  </a:lnTo>
                  <a:lnTo>
                    <a:pt x="285972" y="148338"/>
                  </a:lnTo>
                  <a:lnTo>
                    <a:pt x="180071" y="42055"/>
                  </a:lnTo>
                  <a:lnTo>
                    <a:pt x="21027" y="201098"/>
                  </a:lnTo>
                  <a:close/>
                </a:path>
              </a:pathLst>
            </a:custGeom>
            <a:solidFill>
              <a:schemeClr val="tx1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CADD4CF-48CD-4681-93E6-52C2DC745062}"/>
                </a:ext>
              </a:extLst>
            </p:cNvPr>
            <p:cNvSpPr/>
            <p:nvPr/>
          </p:nvSpPr>
          <p:spPr>
            <a:xfrm>
              <a:off x="590899" y="2112321"/>
              <a:ext cx="587236" cy="567738"/>
            </a:xfrm>
            <a:custGeom>
              <a:avLst/>
              <a:gdLst>
                <a:gd name="connsiteX0" fmla="*/ 587237 w 587236"/>
                <a:gd name="connsiteY0" fmla="*/ 567739 h 567738"/>
                <a:gd name="connsiteX1" fmla="*/ 0 w 587236"/>
                <a:gd name="connsiteY1" fmla="*/ 567739 h 567738"/>
                <a:gd name="connsiteX2" fmla="*/ 0 w 587236"/>
                <a:gd name="connsiteY2" fmla="*/ 118136 h 567738"/>
                <a:gd name="connsiteX3" fmla="*/ 68435 w 587236"/>
                <a:gd name="connsiteY3" fmla="*/ 49319 h 567738"/>
                <a:gd name="connsiteX4" fmla="*/ 213714 w 587236"/>
                <a:gd name="connsiteY4" fmla="*/ 49319 h 567738"/>
                <a:gd name="connsiteX5" fmla="*/ 213714 w 587236"/>
                <a:gd name="connsiteY5" fmla="*/ 0 h 567738"/>
                <a:gd name="connsiteX6" fmla="*/ 243917 w 587236"/>
                <a:gd name="connsiteY6" fmla="*/ 0 h 567738"/>
                <a:gd name="connsiteX7" fmla="*/ 243917 w 587236"/>
                <a:gd name="connsiteY7" fmla="*/ 79522 h 567738"/>
                <a:gd name="connsiteX8" fmla="*/ 81051 w 587236"/>
                <a:gd name="connsiteY8" fmla="*/ 79522 h 567738"/>
                <a:gd name="connsiteX9" fmla="*/ 29821 w 587236"/>
                <a:gd name="connsiteY9" fmla="*/ 130370 h 567738"/>
                <a:gd name="connsiteX10" fmla="*/ 29821 w 587236"/>
                <a:gd name="connsiteY10" fmla="*/ 537918 h 567738"/>
                <a:gd name="connsiteX11" fmla="*/ 557034 w 587236"/>
                <a:gd name="connsiteY11" fmla="*/ 537918 h 567738"/>
                <a:gd name="connsiteX12" fmla="*/ 557034 w 587236"/>
                <a:gd name="connsiteY12" fmla="*/ 130370 h 567738"/>
                <a:gd name="connsiteX13" fmla="*/ 506186 w 587236"/>
                <a:gd name="connsiteY13" fmla="*/ 79522 h 567738"/>
                <a:gd name="connsiteX14" fmla="*/ 343320 w 587236"/>
                <a:gd name="connsiteY14" fmla="*/ 79522 h 567738"/>
                <a:gd name="connsiteX15" fmla="*/ 343320 w 587236"/>
                <a:gd name="connsiteY15" fmla="*/ 0 h 567738"/>
                <a:gd name="connsiteX16" fmla="*/ 373140 w 587236"/>
                <a:gd name="connsiteY16" fmla="*/ 0 h 567738"/>
                <a:gd name="connsiteX17" fmla="*/ 373140 w 587236"/>
                <a:gd name="connsiteY17" fmla="*/ 49319 h 567738"/>
                <a:gd name="connsiteX18" fmla="*/ 518420 w 587236"/>
                <a:gd name="connsiteY18" fmla="*/ 49319 h 567738"/>
                <a:gd name="connsiteX19" fmla="*/ 587237 w 587236"/>
                <a:gd name="connsiteY19" fmla="*/ 118136 h 567738"/>
                <a:gd name="connsiteX20" fmla="*/ 587237 w 587236"/>
                <a:gd name="connsiteY20" fmla="*/ 567739 h 56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7236" h="567738">
                  <a:moveTo>
                    <a:pt x="587237" y="567739"/>
                  </a:moveTo>
                  <a:lnTo>
                    <a:pt x="0" y="567739"/>
                  </a:lnTo>
                  <a:lnTo>
                    <a:pt x="0" y="118136"/>
                  </a:lnTo>
                  <a:lnTo>
                    <a:pt x="68435" y="49319"/>
                  </a:lnTo>
                  <a:lnTo>
                    <a:pt x="213714" y="49319"/>
                  </a:lnTo>
                  <a:lnTo>
                    <a:pt x="213714" y="0"/>
                  </a:lnTo>
                  <a:lnTo>
                    <a:pt x="243917" y="0"/>
                  </a:lnTo>
                  <a:lnTo>
                    <a:pt x="243917" y="79522"/>
                  </a:lnTo>
                  <a:lnTo>
                    <a:pt x="81051" y="79522"/>
                  </a:lnTo>
                  <a:lnTo>
                    <a:pt x="29821" y="130370"/>
                  </a:lnTo>
                  <a:lnTo>
                    <a:pt x="29821" y="537918"/>
                  </a:lnTo>
                  <a:lnTo>
                    <a:pt x="557034" y="537918"/>
                  </a:lnTo>
                  <a:lnTo>
                    <a:pt x="557034" y="130370"/>
                  </a:lnTo>
                  <a:lnTo>
                    <a:pt x="506186" y="79522"/>
                  </a:lnTo>
                  <a:lnTo>
                    <a:pt x="343320" y="79522"/>
                  </a:lnTo>
                  <a:lnTo>
                    <a:pt x="343320" y="0"/>
                  </a:lnTo>
                  <a:lnTo>
                    <a:pt x="373140" y="0"/>
                  </a:lnTo>
                  <a:lnTo>
                    <a:pt x="373140" y="49319"/>
                  </a:lnTo>
                  <a:lnTo>
                    <a:pt x="518420" y="49319"/>
                  </a:lnTo>
                  <a:lnTo>
                    <a:pt x="587237" y="118136"/>
                  </a:lnTo>
                  <a:lnTo>
                    <a:pt x="587237" y="567739"/>
                  </a:lnTo>
                  <a:close/>
                </a:path>
              </a:pathLst>
            </a:custGeom>
            <a:solidFill>
              <a:schemeClr val="tx1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6A6324F-3223-4DD4-ACE5-A7E82E622453}"/>
                </a:ext>
              </a:extLst>
            </p:cNvPr>
            <p:cNvSpPr/>
            <p:nvPr/>
          </p:nvSpPr>
          <p:spPr>
            <a:xfrm>
              <a:off x="799261" y="2576070"/>
              <a:ext cx="29820" cy="29055"/>
            </a:xfrm>
            <a:custGeom>
              <a:avLst/>
              <a:gdLst>
                <a:gd name="connsiteX0" fmla="*/ 0 w 29820"/>
                <a:gd name="connsiteY0" fmla="*/ 0 h 29055"/>
                <a:gd name="connsiteX1" fmla="*/ 29821 w 29820"/>
                <a:gd name="connsiteY1" fmla="*/ 0 h 29055"/>
                <a:gd name="connsiteX2" fmla="*/ 29821 w 29820"/>
                <a:gd name="connsiteY2" fmla="*/ 29056 h 29055"/>
                <a:gd name="connsiteX3" fmla="*/ 0 w 29820"/>
                <a:gd name="connsiteY3" fmla="*/ 29056 h 2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20" h="29055">
                  <a:moveTo>
                    <a:pt x="0" y="0"/>
                  </a:moveTo>
                  <a:lnTo>
                    <a:pt x="29821" y="0"/>
                  </a:lnTo>
                  <a:lnTo>
                    <a:pt x="29821" y="29056"/>
                  </a:lnTo>
                  <a:lnTo>
                    <a:pt x="0" y="29056"/>
                  </a:lnTo>
                  <a:close/>
                </a:path>
              </a:pathLst>
            </a:custGeom>
            <a:solidFill>
              <a:schemeClr val="accent2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DFC9EC8-8DC4-49CD-9295-997C8A5F68D9}"/>
                </a:ext>
              </a:extLst>
            </p:cNvPr>
            <p:cNvSpPr/>
            <p:nvPr/>
          </p:nvSpPr>
          <p:spPr>
            <a:xfrm>
              <a:off x="799261" y="2471315"/>
              <a:ext cx="29820" cy="29055"/>
            </a:xfrm>
            <a:custGeom>
              <a:avLst/>
              <a:gdLst>
                <a:gd name="connsiteX0" fmla="*/ 0 w 29820"/>
                <a:gd name="connsiteY0" fmla="*/ 0 h 29055"/>
                <a:gd name="connsiteX1" fmla="*/ 29821 w 29820"/>
                <a:gd name="connsiteY1" fmla="*/ 0 h 29055"/>
                <a:gd name="connsiteX2" fmla="*/ 29821 w 29820"/>
                <a:gd name="connsiteY2" fmla="*/ 29056 h 29055"/>
                <a:gd name="connsiteX3" fmla="*/ 0 w 29820"/>
                <a:gd name="connsiteY3" fmla="*/ 29056 h 2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20" h="29055">
                  <a:moveTo>
                    <a:pt x="0" y="0"/>
                  </a:moveTo>
                  <a:lnTo>
                    <a:pt x="29821" y="0"/>
                  </a:lnTo>
                  <a:lnTo>
                    <a:pt x="29821" y="29056"/>
                  </a:lnTo>
                  <a:lnTo>
                    <a:pt x="0" y="29056"/>
                  </a:lnTo>
                  <a:close/>
                </a:path>
              </a:pathLst>
            </a:custGeom>
            <a:solidFill>
              <a:schemeClr val="accent2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12A2D82-3768-4EBC-B70A-6184D928F01C}"/>
                </a:ext>
              </a:extLst>
            </p:cNvPr>
            <p:cNvSpPr/>
            <p:nvPr/>
          </p:nvSpPr>
          <p:spPr>
            <a:xfrm>
              <a:off x="668510" y="2743537"/>
              <a:ext cx="92519" cy="92532"/>
            </a:xfrm>
            <a:custGeom>
              <a:avLst/>
              <a:gdLst>
                <a:gd name="connsiteX0" fmla="*/ 47703 w 92519"/>
                <a:gd name="connsiteY0" fmla="*/ 92308 h 92532"/>
                <a:gd name="connsiteX1" fmla="*/ -60 w 92519"/>
                <a:gd name="connsiteY1" fmla="*/ 47616 h 92532"/>
                <a:gd name="connsiteX2" fmla="*/ 44644 w 92519"/>
                <a:gd name="connsiteY2" fmla="*/ -174 h 92532"/>
                <a:gd name="connsiteX3" fmla="*/ 92407 w 92519"/>
                <a:gd name="connsiteY3" fmla="*/ 44557 h 92532"/>
                <a:gd name="connsiteX4" fmla="*/ 92434 w 92519"/>
                <a:gd name="connsiteY4" fmla="*/ 46048 h 92532"/>
                <a:gd name="connsiteX5" fmla="*/ 47703 w 92519"/>
                <a:gd name="connsiteY5" fmla="*/ 92308 h 92532"/>
                <a:gd name="connsiteX6" fmla="*/ 47703 w 92519"/>
                <a:gd name="connsiteY6" fmla="*/ 29990 h 92532"/>
                <a:gd name="connsiteX7" fmla="*/ 33955 w 92519"/>
                <a:gd name="connsiteY7" fmla="*/ 48724 h 92532"/>
                <a:gd name="connsiteX8" fmla="*/ 47703 w 92519"/>
                <a:gd name="connsiteY8" fmla="*/ 62488 h 92532"/>
                <a:gd name="connsiteX9" fmla="*/ 66451 w 92519"/>
                <a:gd name="connsiteY9" fmla="*/ 48724 h 92532"/>
                <a:gd name="connsiteX10" fmla="*/ 52704 w 92519"/>
                <a:gd name="connsiteY10" fmla="*/ 29990 h 92532"/>
                <a:gd name="connsiteX11" fmla="*/ 47703 w 92519"/>
                <a:gd name="connsiteY11" fmla="*/ 29990 h 9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519" h="92532">
                  <a:moveTo>
                    <a:pt x="47703" y="92308"/>
                  </a:moveTo>
                  <a:cubicBezTo>
                    <a:pt x="22168" y="93149"/>
                    <a:pt x="785" y="73154"/>
                    <a:pt x="-60" y="47616"/>
                  </a:cubicBezTo>
                  <a:cubicBezTo>
                    <a:pt x="-905" y="22076"/>
                    <a:pt x="19109" y="667"/>
                    <a:pt x="44644" y="-174"/>
                  </a:cubicBezTo>
                  <a:cubicBezTo>
                    <a:pt x="70179" y="-1015"/>
                    <a:pt x="91566" y="19018"/>
                    <a:pt x="92407" y="44557"/>
                  </a:cubicBezTo>
                  <a:cubicBezTo>
                    <a:pt x="92426" y="45054"/>
                    <a:pt x="92434" y="45551"/>
                    <a:pt x="92434" y="46048"/>
                  </a:cubicBezTo>
                  <a:cubicBezTo>
                    <a:pt x="92449" y="71013"/>
                    <a:pt x="72653" y="91467"/>
                    <a:pt x="47703" y="92308"/>
                  </a:cubicBezTo>
                  <a:close/>
                  <a:moveTo>
                    <a:pt x="47703" y="29990"/>
                  </a:moveTo>
                  <a:cubicBezTo>
                    <a:pt x="38730" y="31367"/>
                    <a:pt x="32575" y="39778"/>
                    <a:pt x="33955" y="48724"/>
                  </a:cubicBezTo>
                  <a:cubicBezTo>
                    <a:pt x="35044" y="55835"/>
                    <a:pt x="40611" y="61379"/>
                    <a:pt x="47703" y="62488"/>
                  </a:cubicBezTo>
                  <a:cubicBezTo>
                    <a:pt x="56676" y="63864"/>
                    <a:pt x="65071" y="57709"/>
                    <a:pt x="66451" y="48724"/>
                  </a:cubicBezTo>
                  <a:cubicBezTo>
                    <a:pt x="67832" y="39778"/>
                    <a:pt x="61677" y="31367"/>
                    <a:pt x="52704" y="29990"/>
                  </a:cubicBezTo>
                  <a:cubicBezTo>
                    <a:pt x="51044" y="29723"/>
                    <a:pt x="49358" y="29723"/>
                    <a:pt x="47703" y="2999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8F2590E-670E-47A2-A9B5-AADEF17CF1D5}"/>
                </a:ext>
              </a:extLst>
            </p:cNvPr>
            <p:cNvSpPr/>
            <p:nvPr/>
          </p:nvSpPr>
          <p:spPr>
            <a:xfrm>
              <a:off x="841315" y="2743524"/>
              <a:ext cx="92520" cy="92520"/>
            </a:xfrm>
            <a:custGeom>
              <a:avLst/>
              <a:gdLst>
                <a:gd name="connsiteX0" fmla="*/ 46175 w 92520"/>
                <a:gd name="connsiteY0" fmla="*/ 92321 h 92520"/>
                <a:gd name="connsiteX1" fmla="*/ -86 w 92520"/>
                <a:gd name="connsiteY1" fmla="*/ 46061 h 92520"/>
                <a:gd name="connsiteX2" fmla="*/ 46175 w 92520"/>
                <a:gd name="connsiteY2" fmla="*/ -199 h 92520"/>
                <a:gd name="connsiteX3" fmla="*/ 92435 w 92520"/>
                <a:gd name="connsiteY3" fmla="*/ 46061 h 92520"/>
                <a:gd name="connsiteX4" fmla="*/ 46175 w 92520"/>
                <a:gd name="connsiteY4" fmla="*/ 92321 h 92520"/>
                <a:gd name="connsiteX5" fmla="*/ 46175 w 92520"/>
                <a:gd name="connsiteY5" fmla="*/ 30003 h 92520"/>
                <a:gd name="connsiteX6" fmla="*/ 27426 w 92520"/>
                <a:gd name="connsiteY6" fmla="*/ 43767 h 92520"/>
                <a:gd name="connsiteX7" fmla="*/ 41174 w 92520"/>
                <a:gd name="connsiteY7" fmla="*/ 62500 h 92520"/>
                <a:gd name="connsiteX8" fmla="*/ 46175 w 92520"/>
                <a:gd name="connsiteY8" fmla="*/ 62500 h 92520"/>
                <a:gd name="connsiteX9" fmla="*/ 59923 w 92520"/>
                <a:gd name="connsiteY9" fmla="*/ 43767 h 92520"/>
                <a:gd name="connsiteX10" fmla="*/ 46175 w 92520"/>
                <a:gd name="connsiteY10" fmla="*/ 30003 h 9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520" h="92520">
                  <a:moveTo>
                    <a:pt x="46175" y="92321"/>
                  </a:moveTo>
                  <a:cubicBezTo>
                    <a:pt x="20625" y="92321"/>
                    <a:pt x="-86" y="71600"/>
                    <a:pt x="-86" y="46061"/>
                  </a:cubicBezTo>
                  <a:cubicBezTo>
                    <a:pt x="-86" y="20523"/>
                    <a:pt x="20625" y="-199"/>
                    <a:pt x="46175" y="-199"/>
                  </a:cubicBezTo>
                  <a:cubicBezTo>
                    <a:pt x="71725" y="-199"/>
                    <a:pt x="92435" y="20523"/>
                    <a:pt x="92435" y="46061"/>
                  </a:cubicBezTo>
                  <a:cubicBezTo>
                    <a:pt x="92435" y="71600"/>
                    <a:pt x="71725" y="92321"/>
                    <a:pt x="46175" y="92321"/>
                  </a:cubicBezTo>
                  <a:close/>
                  <a:moveTo>
                    <a:pt x="46175" y="30003"/>
                  </a:moveTo>
                  <a:cubicBezTo>
                    <a:pt x="37202" y="28627"/>
                    <a:pt x="28806" y="34782"/>
                    <a:pt x="27426" y="43767"/>
                  </a:cubicBezTo>
                  <a:cubicBezTo>
                    <a:pt x="26046" y="52713"/>
                    <a:pt x="32201" y="61124"/>
                    <a:pt x="41174" y="62500"/>
                  </a:cubicBezTo>
                  <a:cubicBezTo>
                    <a:pt x="42833" y="62768"/>
                    <a:pt x="44519" y="62768"/>
                    <a:pt x="46175" y="62500"/>
                  </a:cubicBezTo>
                  <a:cubicBezTo>
                    <a:pt x="55148" y="61124"/>
                    <a:pt x="61303" y="52713"/>
                    <a:pt x="59923" y="43767"/>
                  </a:cubicBezTo>
                  <a:cubicBezTo>
                    <a:pt x="58833" y="36656"/>
                    <a:pt x="53267" y="31112"/>
                    <a:pt x="46175" y="30003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94AC85A-D983-4801-B586-B9E1AAE7E677}"/>
                </a:ext>
              </a:extLst>
            </p:cNvPr>
            <p:cNvSpPr/>
            <p:nvPr/>
          </p:nvSpPr>
          <p:spPr>
            <a:xfrm>
              <a:off x="1012209" y="2743523"/>
              <a:ext cx="92521" cy="92523"/>
            </a:xfrm>
            <a:custGeom>
              <a:avLst/>
              <a:gdLst>
                <a:gd name="connsiteX0" fmla="*/ 46559 w 92521"/>
                <a:gd name="connsiteY0" fmla="*/ 92322 h 92523"/>
                <a:gd name="connsiteX1" fmla="*/ -84 w 92521"/>
                <a:gd name="connsiteY1" fmla="*/ 46445 h 92523"/>
                <a:gd name="connsiteX2" fmla="*/ 45794 w 92521"/>
                <a:gd name="connsiteY2" fmla="*/ -198 h 92523"/>
                <a:gd name="connsiteX3" fmla="*/ 92436 w 92521"/>
                <a:gd name="connsiteY3" fmla="*/ 45680 h 92523"/>
                <a:gd name="connsiteX4" fmla="*/ 92436 w 92521"/>
                <a:gd name="connsiteY4" fmla="*/ 46063 h 92523"/>
                <a:gd name="connsiteX5" fmla="*/ 46559 w 92521"/>
                <a:gd name="connsiteY5" fmla="*/ 92322 h 92523"/>
                <a:gd name="connsiteX6" fmla="*/ 46559 w 92521"/>
                <a:gd name="connsiteY6" fmla="*/ 30005 h 92523"/>
                <a:gd name="connsiteX7" fmla="*/ 29744 w 92521"/>
                <a:gd name="connsiteY7" fmla="*/ 46063 h 92523"/>
                <a:gd name="connsiteX8" fmla="*/ 45802 w 92521"/>
                <a:gd name="connsiteY8" fmla="*/ 62884 h 92523"/>
                <a:gd name="connsiteX9" fmla="*/ 62616 w 92521"/>
                <a:gd name="connsiteY9" fmla="*/ 46827 h 92523"/>
                <a:gd name="connsiteX10" fmla="*/ 62616 w 92521"/>
                <a:gd name="connsiteY10" fmla="*/ 46063 h 92523"/>
                <a:gd name="connsiteX11" fmla="*/ 46559 w 92521"/>
                <a:gd name="connsiteY11" fmla="*/ 30005 h 9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521" h="92523">
                  <a:moveTo>
                    <a:pt x="46559" y="92322"/>
                  </a:moveTo>
                  <a:cubicBezTo>
                    <a:pt x="21012" y="92552"/>
                    <a:pt x="130" y="71983"/>
                    <a:pt x="-84" y="46445"/>
                  </a:cubicBezTo>
                  <a:cubicBezTo>
                    <a:pt x="-294" y="20906"/>
                    <a:pt x="20248" y="31"/>
                    <a:pt x="45794" y="-198"/>
                  </a:cubicBezTo>
                  <a:cubicBezTo>
                    <a:pt x="71340" y="-389"/>
                    <a:pt x="92222" y="20141"/>
                    <a:pt x="92436" y="45680"/>
                  </a:cubicBezTo>
                  <a:cubicBezTo>
                    <a:pt x="92436" y="45795"/>
                    <a:pt x="92436" y="45948"/>
                    <a:pt x="92436" y="46063"/>
                  </a:cubicBezTo>
                  <a:cubicBezTo>
                    <a:pt x="92436" y="71448"/>
                    <a:pt x="71960" y="92131"/>
                    <a:pt x="46559" y="92322"/>
                  </a:cubicBezTo>
                  <a:close/>
                  <a:moveTo>
                    <a:pt x="46559" y="30005"/>
                  </a:moveTo>
                  <a:cubicBezTo>
                    <a:pt x="37482" y="29814"/>
                    <a:pt x="29955" y="37002"/>
                    <a:pt x="29744" y="46063"/>
                  </a:cubicBezTo>
                  <a:cubicBezTo>
                    <a:pt x="29538" y="55123"/>
                    <a:pt x="36725" y="62655"/>
                    <a:pt x="45802" y="62884"/>
                  </a:cubicBezTo>
                  <a:cubicBezTo>
                    <a:pt x="54878" y="63075"/>
                    <a:pt x="62406" y="55888"/>
                    <a:pt x="62616" y="46827"/>
                  </a:cubicBezTo>
                  <a:cubicBezTo>
                    <a:pt x="62623" y="46560"/>
                    <a:pt x="62623" y="46330"/>
                    <a:pt x="62616" y="46063"/>
                  </a:cubicBezTo>
                  <a:cubicBezTo>
                    <a:pt x="62616" y="37192"/>
                    <a:pt x="55428" y="30005"/>
                    <a:pt x="46559" y="30005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125C2CF-C710-4807-91DB-6837C9823C46}"/>
                </a:ext>
              </a:extLst>
            </p:cNvPr>
            <p:cNvSpPr/>
            <p:nvPr/>
          </p:nvSpPr>
          <p:spPr>
            <a:xfrm>
              <a:off x="884135" y="1651631"/>
              <a:ext cx="905323" cy="533712"/>
            </a:xfrm>
            <a:custGeom>
              <a:avLst/>
              <a:gdLst>
                <a:gd name="connsiteX0" fmla="*/ 905324 w 905323"/>
                <a:gd name="connsiteY0" fmla="*/ 533713 h 533712"/>
                <a:gd name="connsiteX1" fmla="*/ 875121 w 905323"/>
                <a:gd name="connsiteY1" fmla="*/ 533713 h 533712"/>
                <a:gd name="connsiteX2" fmla="*/ 875121 w 905323"/>
                <a:gd name="connsiteY2" fmla="*/ 29821 h 533712"/>
                <a:gd name="connsiteX3" fmla="*/ 29821 w 905323"/>
                <a:gd name="connsiteY3" fmla="*/ 29821 h 533712"/>
                <a:gd name="connsiteX4" fmla="*/ 29821 w 905323"/>
                <a:gd name="connsiteY4" fmla="*/ 172424 h 533712"/>
                <a:gd name="connsiteX5" fmla="*/ 0 w 905323"/>
                <a:gd name="connsiteY5" fmla="*/ 172424 h 533712"/>
                <a:gd name="connsiteX6" fmla="*/ 0 w 905323"/>
                <a:gd name="connsiteY6" fmla="*/ 0 h 533712"/>
                <a:gd name="connsiteX7" fmla="*/ 905324 w 905323"/>
                <a:gd name="connsiteY7" fmla="*/ 0 h 533712"/>
                <a:gd name="connsiteX8" fmla="*/ 905324 w 905323"/>
                <a:gd name="connsiteY8" fmla="*/ 533713 h 53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323" h="533712">
                  <a:moveTo>
                    <a:pt x="905324" y="533713"/>
                  </a:moveTo>
                  <a:lnTo>
                    <a:pt x="875121" y="533713"/>
                  </a:lnTo>
                  <a:lnTo>
                    <a:pt x="875121" y="29821"/>
                  </a:lnTo>
                  <a:lnTo>
                    <a:pt x="29821" y="29821"/>
                  </a:lnTo>
                  <a:lnTo>
                    <a:pt x="29821" y="172424"/>
                  </a:lnTo>
                  <a:lnTo>
                    <a:pt x="0" y="172424"/>
                  </a:lnTo>
                  <a:lnTo>
                    <a:pt x="0" y="0"/>
                  </a:lnTo>
                  <a:lnTo>
                    <a:pt x="905324" y="0"/>
                  </a:lnTo>
                  <a:lnTo>
                    <a:pt x="905324" y="533713"/>
                  </a:lnTo>
                  <a:close/>
                </a:path>
              </a:pathLst>
            </a:custGeom>
            <a:solidFill>
              <a:schemeClr val="tx1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FD1CD5-9E30-4640-BAF6-7B062D072DBC}"/>
                </a:ext>
              </a:extLst>
            </p:cNvPr>
            <p:cNvSpPr/>
            <p:nvPr/>
          </p:nvSpPr>
          <p:spPr>
            <a:xfrm>
              <a:off x="1162843" y="2561542"/>
              <a:ext cx="236271" cy="29820"/>
            </a:xfrm>
            <a:custGeom>
              <a:avLst/>
              <a:gdLst>
                <a:gd name="connsiteX0" fmla="*/ 0 w 236271"/>
                <a:gd name="connsiteY0" fmla="*/ 0 h 29820"/>
                <a:gd name="connsiteX1" fmla="*/ 236271 w 236271"/>
                <a:gd name="connsiteY1" fmla="*/ 0 h 29820"/>
                <a:gd name="connsiteX2" fmla="*/ 236271 w 236271"/>
                <a:gd name="connsiteY2" fmla="*/ 29821 h 29820"/>
                <a:gd name="connsiteX3" fmla="*/ 0 w 236271"/>
                <a:gd name="connsiteY3" fmla="*/ 29821 h 2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71" h="29820">
                  <a:moveTo>
                    <a:pt x="0" y="0"/>
                  </a:moveTo>
                  <a:lnTo>
                    <a:pt x="236271" y="0"/>
                  </a:lnTo>
                  <a:lnTo>
                    <a:pt x="236271" y="29821"/>
                  </a:lnTo>
                  <a:lnTo>
                    <a:pt x="0" y="29821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397FC9B-6BEB-41C5-857F-66CF9B1BAF36}"/>
                </a:ext>
              </a:extLst>
            </p:cNvPr>
            <p:cNvSpPr/>
            <p:nvPr/>
          </p:nvSpPr>
          <p:spPr>
            <a:xfrm>
              <a:off x="980096" y="1780471"/>
              <a:ext cx="804774" cy="440809"/>
            </a:xfrm>
            <a:custGeom>
              <a:avLst/>
              <a:gdLst>
                <a:gd name="connsiteX0" fmla="*/ 259592 w 804774"/>
                <a:gd name="connsiteY0" fmla="*/ 440810 h 440809"/>
                <a:gd name="connsiteX1" fmla="*/ 116606 w 804774"/>
                <a:gd name="connsiteY1" fmla="*/ 297442 h 440809"/>
                <a:gd name="connsiteX2" fmla="*/ 22939 w 804774"/>
                <a:gd name="connsiteY2" fmla="*/ 406019 h 440809"/>
                <a:gd name="connsiteX3" fmla="*/ 0 w 804774"/>
                <a:gd name="connsiteY3" fmla="*/ 386521 h 440809"/>
                <a:gd name="connsiteX4" fmla="*/ 115077 w 804774"/>
                <a:gd name="connsiteY4" fmla="*/ 253475 h 440809"/>
                <a:gd name="connsiteX5" fmla="*/ 257298 w 804774"/>
                <a:gd name="connsiteY5" fmla="*/ 396079 h 440809"/>
                <a:gd name="connsiteX6" fmla="*/ 464896 w 804774"/>
                <a:gd name="connsiteY6" fmla="*/ 140692 h 440809"/>
                <a:gd name="connsiteX7" fmla="*/ 570033 w 804774"/>
                <a:gd name="connsiteY7" fmla="*/ 219832 h 440809"/>
                <a:gd name="connsiteX8" fmla="*/ 783365 w 804774"/>
                <a:gd name="connsiteY8" fmla="*/ 0 h 440809"/>
                <a:gd name="connsiteX9" fmla="*/ 804775 w 804774"/>
                <a:gd name="connsiteY9" fmla="*/ 21027 h 440809"/>
                <a:gd name="connsiteX10" fmla="*/ 573474 w 804774"/>
                <a:gd name="connsiteY10" fmla="*/ 259592 h 440809"/>
                <a:gd name="connsiteX11" fmla="*/ 469866 w 804774"/>
                <a:gd name="connsiteY11" fmla="*/ 181982 h 440809"/>
                <a:gd name="connsiteX12" fmla="*/ 259592 w 804774"/>
                <a:gd name="connsiteY12" fmla="*/ 440810 h 44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4774" h="440809">
                  <a:moveTo>
                    <a:pt x="259592" y="440810"/>
                  </a:moveTo>
                  <a:lnTo>
                    <a:pt x="116606" y="297442"/>
                  </a:lnTo>
                  <a:lnTo>
                    <a:pt x="22939" y="406019"/>
                  </a:lnTo>
                  <a:lnTo>
                    <a:pt x="0" y="386521"/>
                  </a:lnTo>
                  <a:lnTo>
                    <a:pt x="115077" y="253475"/>
                  </a:lnTo>
                  <a:lnTo>
                    <a:pt x="257298" y="396079"/>
                  </a:lnTo>
                  <a:lnTo>
                    <a:pt x="464896" y="140692"/>
                  </a:lnTo>
                  <a:lnTo>
                    <a:pt x="570033" y="219832"/>
                  </a:lnTo>
                  <a:lnTo>
                    <a:pt x="783365" y="0"/>
                  </a:lnTo>
                  <a:lnTo>
                    <a:pt x="804775" y="21027"/>
                  </a:lnTo>
                  <a:lnTo>
                    <a:pt x="573474" y="259592"/>
                  </a:lnTo>
                  <a:lnTo>
                    <a:pt x="469866" y="181982"/>
                  </a:lnTo>
                  <a:lnTo>
                    <a:pt x="259592" y="440810"/>
                  </a:lnTo>
                  <a:close/>
                </a:path>
              </a:pathLst>
            </a:custGeom>
            <a:solidFill>
              <a:schemeClr val="tx1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D083B56-8C21-440B-B1FA-6CFCE538A198}"/>
                </a:ext>
              </a:extLst>
            </p:cNvPr>
            <p:cNvSpPr/>
            <p:nvPr/>
          </p:nvSpPr>
          <p:spPr>
            <a:xfrm>
              <a:off x="1098231" y="2073707"/>
              <a:ext cx="29820" cy="113547"/>
            </a:xfrm>
            <a:custGeom>
              <a:avLst/>
              <a:gdLst>
                <a:gd name="connsiteX0" fmla="*/ 0 w 29820"/>
                <a:gd name="connsiteY0" fmla="*/ 0 h 113547"/>
                <a:gd name="connsiteX1" fmla="*/ 29821 w 29820"/>
                <a:gd name="connsiteY1" fmla="*/ 0 h 113547"/>
                <a:gd name="connsiteX2" fmla="*/ 29821 w 29820"/>
                <a:gd name="connsiteY2" fmla="*/ 113548 h 113547"/>
                <a:gd name="connsiteX3" fmla="*/ 0 w 29820"/>
                <a:gd name="connsiteY3" fmla="*/ 113548 h 11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20" h="113547">
                  <a:moveTo>
                    <a:pt x="0" y="0"/>
                  </a:moveTo>
                  <a:lnTo>
                    <a:pt x="29821" y="0"/>
                  </a:lnTo>
                  <a:lnTo>
                    <a:pt x="29821" y="113548"/>
                  </a:lnTo>
                  <a:lnTo>
                    <a:pt x="0" y="113548"/>
                  </a:lnTo>
                  <a:close/>
                </a:path>
              </a:pathLst>
            </a:custGeom>
            <a:solidFill>
              <a:schemeClr val="tx1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302ADC5-02C4-4656-8457-23C579FCA65B}"/>
                </a:ext>
              </a:extLst>
            </p:cNvPr>
            <p:cNvSpPr/>
            <p:nvPr/>
          </p:nvSpPr>
          <p:spPr>
            <a:xfrm>
              <a:off x="1209868" y="2185343"/>
              <a:ext cx="29820" cy="391108"/>
            </a:xfrm>
            <a:custGeom>
              <a:avLst/>
              <a:gdLst>
                <a:gd name="connsiteX0" fmla="*/ 0 w 29820"/>
                <a:gd name="connsiteY0" fmla="*/ 0 h 391108"/>
                <a:gd name="connsiteX1" fmla="*/ 29821 w 29820"/>
                <a:gd name="connsiteY1" fmla="*/ 0 h 391108"/>
                <a:gd name="connsiteX2" fmla="*/ 29821 w 29820"/>
                <a:gd name="connsiteY2" fmla="*/ 391109 h 391108"/>
                <a:gd name="connsiteX3" fmla="*/ 0 w 29820"/>
                <a:gd name="connsiteY3" fmla="*/ 391109 h 3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20" h="391108">
                  <a:moveTo>
                    <a:pt x="0" y="0"/>
                  </a:moveTo>
                  <a:lnTo>
                    <a:pt x="29821" y="0"/>
                  </a:lnTo>
                  <a:lnTo>
                    <a:pt x="29821" y="391109"/>
                  </a:lnTo>
                  <a:lnTo>
                    <a:pt x="0" y="391109"/>
                  </a:lnTo>
                  <a:close/>
                </a:path>
              </a:pathLst>
            </a:custGeom>
            <a:solidFill>
              <a:schemeClr val="tx1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DBF2253-67BA-45C6-A877-2BFA0F2BAC20}"/>
                </a:ext>
              </a:extLst>
            </p:cNvPr>
            <p:cNvSpPr/>
            <p:nvPr/>
          </p:nvSpPr>
          <p:spPr>
            <a:xfrm>
              <a:off x="1321504" y="2078295"/>
              <a:ext cx="29820" cy="498157"/>
            </a:xfrm>
            <a:custGeom>
              <a:avLst/>
              <a:gdLst>
                <a:gd name="connsiteX0" fmla="*/ 0 w 29820"/>
                <a:gd name="connsiteY0" fmla="*/ 0 h 498157"/>
                <a:gd name="connsiteX1" fmla="*/ 29821 w 29820"/>
                <a:gd name="connsiteY1" fmla="*/ 0 h 498157"/>
                <a:gd name="connsiteX2" fmla="*/ 29821 w 29820"/>
                <a:gd name="connsiteY2" fmla="*/ 498157 h 498157"/>
                <a:gd name="connsiteX3" fmla="*/ 0 w 29820"/>
                <a:gd name="connsiteY3" fmla="*/ 498157 h 49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20" h="498157">
                  <a:moveTo>
                    <a:pt x="0" y="0"/>
                  </a:moveTo>
                  <a:lnTo>
                    <a:pt x="29821" y="0"/>
                  </a:lnTo>
                  <a:lnTo>
                    <a:pt x="29821" y="498157"/>
                  </a:lnTo>
                  <a:lnTo>
                    <a:pt x="0" y="498157"/>
                  </a:lnTo>
                  <a:close/>
                </a:path>
              </a:pathLst>
            </a:custGeom>
            <a:solidFill>
              <a:schemeClr val="tx1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2BB1F39-681D-4C6C-9CE8-92085CBC3F8D}"/>
                </a:ext>
              </a:extLst>
            </p:cNvPr>
            <p:cNvSpPr/>
            <p:nvPr/>
          </p:nvSpPr>
          <p:spPr>
            <a:xfrm>
              <a:off x="1433140" y="1942190"/>
              <a:ext cx="29820" cy="383080"/>
            </a:xfrm>
            <a:custGeom>
              <a:avLst/>
              <a:gdLst>
                <a:gd name="connsiteX0" fmla="*/ 0 w 29820"/>
                <a:gd name="connsiteY0" fmla="*/ 0 h 383080"/>
                <a:gd name="connsiteX1" fmla="*/ 29821 w 29820"/>
                <a:gd name="connsiteY1" fmla="*/ 0 h 383080"/>
                <a:gd name="connsiteX2" fmla="*/ 29821 w 29820"/>
                <a:gd name="connsiteY2" fmla="*/ 383080 h 383080"/>
                <a:gd name="connsiteX3" fmla="*/ 0 w 29820"/>
                <a:gd name="connsiteY3" fmla="*/ 383080 h 3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20" h="383080">
                  <a:moveTo>
                    <a:pt x="0" y="0"/>
                  </a:moveTo>
                  <a:lnTo>
                    <a:pt x="29821" y="0"/>
                  </a:lnTo>
                  <a:lnTo>
                    <a:pt x="29821" y="383080"/>
                  </a:lnTo>
                  <a:lnTo>
                    <a:pt x="0" y="383080"/>
                  </a:lnTo>
                  <a:close/>
                </a:path>
              </a:pathLst>
            </a:custGeom>
            <a:solidFill>
              <a:schemeClr val="tx1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6798C2A-D86C-4EAC-8A9C-20AF0A4C6710}"/>
                </a:ext>
              </a:extLst>
            </p:cNvPr>
            <p:cNvSpPr/>
            <p:nvPr/>
          </p:nvSpPr>
          <p:spPr>
            <a:xfrm>
              <a:off x="1544776" y="2011772"/>
              <a:ext cx="29820" cy="211038"/>
            </a:xfrm>
            <a:custGeom>
              <a:avLst/>
              <a:gdLst>
                <a:gd name="connsiteX0" fmla="*/ 0 w 29820"/>
                <a:gd name="connsiteY0" fmla="*/ 0 h 211038"/>
                <a:gd name="connsiteX1" fmla="*/ 29821 w 29820"/>
                <a:gd name="connsiteY1" fmla="*/ 0 h 211038"/>
                <a:gd name="connsiteX2" fmla="*/ 29821 w 29820"/>
                <a:gd name="connsiteY2" fmla="*/ 211038 h 211038"/>
                <a:gd name="connsiteX3" fmla="*/ 0 w 29820"/>
                <a:gd name="connsiteY3" fmla="*/ 211038 h 2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20" h="211038">
                  <a:moveTo>
                    <a:pt x="0" y="0"/>
                  </a:moveTo>
                  <a:lnTo>
                    <a:pt x="29821" y="0"/>
                  </a:lnTo>
                  <a:lnTo>
                    <a:pt x="29821" y="211038"/>
                  </a:lnTo>
                  <a:lnTo>
                    <a:pt x="0" y="211038"/>
                  </a:lnTo>
                  <a:close/>
                </a:path>
              </a:pathLst>
            </a:custGeom>
            <a:solidFill>
              <a:schemeClr val="tx1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E872544-BB06-45CE-86B5-20B8DAF58D78}"/>
                </a:ext>
              </a:extLst>
            </p:cNvPr>
            <p:cNvSpPr/>
            <p:nvPr/>
          </p:nvSpPr>
          <p:spPr>
            <a:xfrm>
              <a:off x="1656412" y="1897077"/>
              <a:ext cx="29820" cy="287119"/>
            </a:xfrm>
            <a:custGeom>
              <a:avLst/>
              <a:gdLst>
                <a:gd name="connsiteX0" fmla="*/ 0 w 29820"/>
                <a:gd name="connsiteY0" fmla="*/ 0 h 287119"/>
                <a:gd name="connsiteX1" fmla="*/ 29821 w 29820"/>
                <a:gd name="connsiteY1" fmla="*/ 0 h 287119"/>
                <a:gd name="connsiteX2" fmla="*/ 29821 w 29820"/>
                <a:gd name="connsiteY2" fmla="*/ 287119 h 287119"/>
                <a:gd name="connsiteX3" fmla="*/ 0 w 29820"/>
                <a:gd name="connsiteY3" fmla="*/ 287119 h 28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20" h="287119">
                  <a:moveTo>
                    <a:pt x="0" y="0"/>
                  </a:moveTo>
                  <a:lnTo>
                    <a:pt x="29821" y="0"/>
                  </a:lnTo>
                  <a:lnTo>
                    <a:pt x="29821" y="287119"/>
                  </a:lnTo>
                  <a:lnTo>
                    <a:pt x="0" y="287119"/>
                  </a:lnTo>
                  <a:close/>
                </a:path>
              </a:pathLst>
            </a:custGeom>
            <a:solidFill>
              <a:schemeClr val="tx1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D7A4C12-3873-4B5B-9DA3-1BDA0312F80A}"/>
                </a:ext>
              </a:extLst>
            </p:cNvPr>
            <p:cNvSpPr/>
            <p:nvPr/>
          </p:nvSpPr>
          <p:spPr>
            <a:xfrm>
              <a:off x="1219043" y="1812585"/>
              <a:ext cx="29820" cy="160572"/>
            </a:xfrm>
            <a:custGeom>
              <a:avLst/>
              <a:gdLst>
                <a:gd name="connsiteX0" fmla="*/ 0 w 29820"/>
                <a:gd name="connsiteY0" fmla="*/ 0 h 160572"/>
                <a:gd name="connsiteX1" fmla="*/ 29821 w 29820"/>
                <a:gd name="connsiteY1" fmla="*/ 0 h 160572"/>
                <a:gd name="connsiteX2" fmla="*/ 29821 w 29820"/>
                <a:gd name="connsiteY2" fmla="*/ 160573 h 160572"/>
                <a:gd name="connsiteX3" fmla="*/ 0 w 29820"/>
                <a:gd name="connsiteY3" fmla="*/ 160573 h 16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20" h="160572">
                  <a:moveTo>
                    <a:pt x="0" y="0"/>
                  </a:moveTo>
                  <a:lnTo>
                    <a:pt x="29821" y="0"/>
                  </a:lnTo>
                  <a:lnTo>
                    <a:pt x="29821" y="160573"/>
                  </a:lnTo>
                  <a:lnTo>
                    <a:pt x="0" y="160573"/>
                  </a:lnTo>
                  <a:close/>
                </a:path>
              </a:pathLst>
            </a:custGeom>
            <a:solidFill>
              <a:schemeClr val="accent2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27588E9-793A-4BF3-9AB7-14A8F826D40C}"/>
                </a:ext>
              </a:extLst>
            </p:cNvPr>
            <p:cNvSpPr/>
            <p:nvPr/>
          </p:nvSpPr>
          <p:spPr>
            <a:xfrm>
              <a:off x="1170107" y="1887519"/>
              <a:ext cx="128075" cy="112783"/>
            </a:xfrm>
            <a:custGeom>
              <a:avLst/>
              <a:gdLst>
                <a:gd name="connsiteX0" fmla="*/ 63847 w 128075"/>
                <a:gd name="connsiteY0" fmla="*/ 112783 h 112783"/>
                <a:gd name="connsiteX1" fmla="*/ 0 w 128075"/>
                <a:gd name="connsiteY1" fmla="*/ 16822 h 112783"/>
                <a:gd name="connsiteX2" fmla="*/ 24851 w 128075"/>
                <a:gd name="connsiteY2" fmla="*/ 0 h 112783"/>
                <a:gd name="connsiteX3" fmla="*/ 63847 w 128075"/>
                <a:gd name="connsiteY3" fmla="*/ 58494 h 112783"/>
                <a:gd name="connsiteX4" fmla="*/ 102843 w 128075"/>
                <a:gd name="connsiteY4" fmla="*/ 0 h 112783"/>
                <a:gd name="connsiteX5" fmla="*/ 128076 w 128075"/>
                <a:gd name="connsiteY5" fmla="*/ 16822 h 112783"/>
                <a:gd name="connsiteX6" fmla="*/ 63847 w 128075"/>
                <a:gd name="connsiteY6" fmla="*/ 112783 h 11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075" h="112783">
                  <a:moveTo>
                    <a:pt x="63847" y="112783"/>
                  </a:moveTo>
                  <a:lnTo>
                    <a:pt x="0" y="16822"/>
                  </a:lnTo>
                  <a:lnTo>
                    <a:pt x="24851" y="0"/>
                  </a:lnTo>
                  <a:lnTo>
                    <a:pt x="63847" y="58494"/>
                  </a:lnTo>
                  <a:lnTo>
                    <a:pt x="102843" y="0"/>
                  </a:lnTo>
                  <a:lnTo>
                    <a:pt x="128076" y="16822"/>
                  </a:lnTo>
                  <a:lnTo>
                    <a:pt x="63847" y="112783"/>
                  </a:lnTo>
                  <a:close/>
                </a:path>
              </a:pathLst>
            </a:custGeom>
            <a:solidFill>
              <a:schemeClr val="accent2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3820D90-F6B0-47E9-9681-0BDBA3FF5AA6}"/>
                </a:ext>
              </a:extLst>
            </p:cNvPr>
            <p:cNvSpPr/>
            <p:nvPr/>
          </p:nvSpPr>
          <p:spPr>
            <a:xfrm>
              <a:off x="1377393" y="2165824"/>
              <a:ext cx="357776" cy="527617"/>
            </a:xfrm>
            <a:custGeom>
              <a:avLst/>
              <a:gdLst>
                <a:gd name="connsiteX0" fmla="*/ 53368 w 357776"/>
                <a:gd name="connsiteY0" fmla="*/ 527418 h 527617"/>
                <a:gd name="connsiteX1" fmla="*/ 45722 w 357776"/>
                <a:gd name="connsiteY1" fmla="*/ 514801 h 527617"/>
                <a:gd name="connsiteX2" fmla="*/ 171503 w 357776"/>
                <a:gd name="connsiteY2" fmla="*/ 45700 h 527617"/>
                <a:gd name="connsiteX3" fmla="*/ 342781 w 357776"/>
                <a:gd name="connsiteY3" fmla="*/ -178 h 527617"/>
                <a:gd name="connsiteX4" fmla="*/ 357691 w 357776"/>
                <a:gd name="connsiteY4" fmla="*/ -178 h 527617"/>
                <a:gd name="connsiteX5" fmla="*/ 357691 w 357776"/>
                <a:gd name="connsiteY5" fmla="*/ 351553 h 527617"/>
                <a:gd name="connsiteX6" fmla="*/ 327870 w 357776"/>
                <a:gd name="connsiteY6" fmla="*/ 30408 h 527617"/>
                <a:gd name="connsiteX7" fmla="*/ 186414 w 357776"/>
                <a:gd name="connsiteY7" fmla="*/ 72080 h 527617"/>
                <a:gd name="connsiteX8" fmla="*/ 64455 w 357776"/>
                <a:gd name="connsiteY8" fmla="*/ 486893 h 527617"/>
                <a:gd name="connsiteX9" fmla="*/ 327870 w 357776"/>
                <a:gd name="connsiteY9" fmla="*/ 333966 h 52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776" h="527617">
                  <a:moveTo>
                    <a:pt x="53368" y="527418"/>
                  </a:moveTo>
                  <a:lnTo>
                    <a:pt x="45722" y="514801"/>
                  </a:lnTo>
                  <a:cubicBezTo>
                    <a:pt x="-48710" y="350482"/>
                    <a:pt x="7528" y="140744"/>
                    <a:pt x="171503" y="45700"/>
                  </a:cubicBezTo>
                  <a:cubicBezTo>
                    <a:pt x="223307" y="15000"/>
                    <a:pt x="282566" y="-866"/>
                    <a:pt x="342781" y="-178"/>
                  </a:cubicBezTo>
                  <a:lnTo>
                    <a:pt x="357691" y="-178"/>
                  </a:lnTo>
                  <a:lnTo>
                    <a:pt x="357691" y="351553"/>
                  </a:lnTo>
                  <a:close/>
                  <a:moveTo>
                    <a:pt x="327870" y="30408"/>
                  </a:moveTo>
                  <a:cubicBezTo>
                    <a:pt x="277978" y="32204"/>
                    <a:pt x="229310" y="46541"/>
                    <a:pt x="186414" y="72080"/>
                  </a:cubicBezTo>
                  <a:cubicBezTo>
                    <a:pt x="41669" y="155731"/>
                    <a:pt x="-12008" y="338210"/>
                    <a:pt x="64455" y="486893"/>
                  </a:cubicBezTo>
                  <a:lnTo>
                    <a:pt x="327870" y="333966"/>
                  </a:lnTo>
                  <a:close/>
                </a:path>
              </a:pathLst>
            </a:custGeom>
            <a:solidFill>
              <a:schemeClr val="tx1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6F84D49-8514-419B-87C8-1C33A2E08805}"/>
                </a:ext>
              </a:extLst>
            </p:cNvPr>
            <p:cNvSpPr/>
            <p:nvPr/>
          </p:nvSpPr>
          <p:spPr>
            <a:xfrm>
              <a:off x="1415554" y="2584863"/>
              <a:ext cx="611705" cy="360528"/>
            </a:xfrm>
            <a:custGeom>
              <a:avLst/>
              <a:gdLst>
                <a:gd name="connsiteX0" fmla="*/ 304620 w 611705"/>
                <a:gd name="connsiteY0" fmla="*/ 360324 h 360528"/>
                <a:gd name="connsiteX1" fmla="*/ 133343 w 611705"/>
                <a:gd name="connsiteY1" fmla="*/ 314446 h 360528"/>
                <a:gd name="connsiteX2" fmla="*/ 7561 w 611705"/>
                <a:gd name="connsiteY2" fmla="*/ 188664 h 360528"/>
                <a:gd name="connsiteX3" fmla="*/ -86 w 611705"/>
                <a:gd name="connsiteY3" fmla="*/ 175666 h 360528"/>
                <a:gd name="connsiteX4" fmla="*/ 305767 w 611705"/>
                <a:gd name="connsiteY4" fmla="*/ -199 h 360528"/>
                <a:gd name="connsiteX5" fmla="*/ 611620 w 611705"/>
                <a:gd name="connsiteY5" fmla="*/ 175666 h 360528"/>
                <a:gd name="connsiteX6" fmla="*/ 604356 w 611705"/>
                <a:gd name="connsiteY6" fmla="*/ 188664 h 360528"/>
                <a:gd name="connsiteX7" fmla="*/ 304620 w 611705"/>
                <a:gd name="connsiteY7" fmla="*/ 360324 h 360528"/>
                <a:gd name="connsiteX8" fmla="*/ 41204 w 611705"/>
                <a:gd name="connsiteY8" fmla="*/ 186753 h 360528"/>
                <a:gd name="connsiteX9" fmla="*/ 148253 w 611705"/>
                <a:gd name="connsiteY9" fmla="*/ 288449 h 360528"/>
                <a:gd name="connsiteX10" fmla="*/ 568800 w 611705"/>
                <a:gd name="connsiteY10" fmla="*/ 186753 h 360528"/>
                <a:gd name="connsiteX11" fmla="*/ 305385 w 611705"/>
                <a:gd name="connsiteY11" fmla="*/ 33827 h 36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705" h="360528">
                  <a:moveTo>
                    <a:pt x="304620" y="360324"/>
                  </a:moveTo>
                  <a:cubicBezTo>
                    <a:pt x="244482" y="360401"/>
                    <a:pt x="185376" y="344573"/>
                    <a:pt x="133343" y="314446"/>
                  </a:cubicBezTo>
                  <a:cubicBezTo>
                    <a:pt x="80660" y="284894"/>
                    <a:pt x="37114" y="241348"/>
                    <a:pt x="7561" y="188664"/>
                  </a:cubicBezTo>
                  <a:lnTo>
                    <a:pt x="-86" y="175666"/>
                  </a:lnTo>
                  <a:lnTo>
                    <a:pt x="305767" y="-199"/>
                  </a:lnTo>
                  <a:lnTo>
                    <a:pt x="611620" y="175666"/>
                  </a:lnTo>
                  <a:lnTo>
                    <a:pt x="604356" y="188664"/>
                  </a:lnTo>
                  <a:cubicBezTo>
                    <a:pt x="542497" y="295522"/>
                    <a:pt x="428108" y="361013"/>
                    <a:pt x="304620" y="360324"/>
                  </a:cubicBezTo>
                  <a:close/>
                  <a:moveTo>
                    <a:pt x="41204" y="186753"/>
                  </a:moveTo>
                  <a:cubicBezTo>
                    <a:pt x="67661" y="229190"/>
                    <a:pt x="104516" y="264210"/>
                    <a:pt x="148253" y="288449"/>
                  </a:cubicBezTo>
                  <a:cubicBezTo>
                    <a:pt x="293036" y="372635"/>
                    <a:pt x="478459" y="327789"/>
                    <a:pt x="568800" y="186753"/>
                  </a:cubicBezTo>
                  <a:lnTo>
                    <a:pt x="305385" y="33827"/>
                  </a:lnTo>
                  <a:close/>
                </a:path>
              </a:pathLst>
            </a:custGeom>
            <a:solidFill>
              <a:schemeClr val="accent2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7B0ED74-780B-4B96-8E26-89E7687868B5}"/>
                </a:ext>
              </a:extLst>
            </p:cNvPr>
            <p:cNvSpPr/>
            <p:nvPr/>
          </p:nvSpPr>
          <p:spPr>
            <a:xfrm>
              <a:off x="1704202" y="2165845"/>
              <a:ext cx="359011" cy="527595"/>
            </a:xfrm>
            <a:custGeom>
              <a:avLst/>
              <a:gdLst>
                <a:gd name="connsiteX0" fmla="*/ 305767 w 359011"/>
                <a:gd name="connsiteY0" fmla="*/ 527397 h 527595"/>
                <a:gd name="connsiteX1" fmla="*/ -86 w 359011"/>
                <a:gd name="connsiteY1" fmla="*/ 351531 h 527595"/>
                <a:gd name="connsiteX2" fmla="*/ -86 w 359011"/>
                <a:gd name="connsiteY2" fmla="*/ -199 h 527595"/>
                <a:gd name="connsiteX3" fmla="*/ 14825 w 359011"/>
                <a:gd name="connsiteY3" fmla="*/ -199 h 527595"/>
                <a:gd name="connsiteX4" fmla="*/ 358909 w 359011"/>
                <a:gd name="connsiteY4" fmla="*/ 343885 h 527595"/>
                <a:gd name="connsiteX5" fmla="*/ 313031 w 359011"/>
                <a:gd name="connsiteY5" fmla="*/ 515545 h 527595"/>
                <a:gd name="connsiteX6" fmla="*/ 30882 w 359011"/>
                <a:gd name="connsiteY6" fmla="*/ 334327 h 527595"/>
                <a:gd name="connsiteX7" fmla="*/ 294680 w 359011"/>
                <a:gd name="connsiteY7" fmla="*/ 487253 h 527595"/>
                <a:gd name="connsiteX8" fmla="*/ 329088 w 359011"/>
                <a:gd name="connsiteY8" fmla="*/ 343885 h 527595"/>
                <a:gd name="connsiteX9" fmla="*/ 30882 w 359011"/>
                <a:gd name="connsiteY9" fmla="*/ 30768 h 5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11" h="527595">
                  <a:moveTo>
                    <a:pt x="305767" y="527397"/>
                  </a:moveTo>
                  <a:lnTo>
                    <a:pt x="-86" y="351531"/>
                  </a:lnTo>
                  <a:lnTo>
                    <a:pt x="-86" y="-199"/>
                  </a:lnTo>
                  <a:lnTo>
                    <a:pt x="14825" y="-199"/>
                  </a:lnTo>
                  <a:cubicBezTo>
                    <a:pt x="204874" y="-199"/>
                    <a:pt x="358909" y="153836"/>
                    <a:pt x="358909" y="343885"/>
                  </a:cubicBezTo>
                  <a:cubicBezTo>
                    <a:pt x="359521" y="404214"/>
                    <a:pt x="343655" y="463550"/>
                    <a:pt x="313031" y="515545"/>
                  </a:cubicBezTo>
                  <a:close/>
                  <a:moveTo>
                    <a:pt x="30882" y="334327"/>
                  </a:moveTo>
                  <a:lnTo>
                    <a:pt x="294680" y="487253"/>
                  </a:lnTo>
                  <a:cubicBezTo>
                    <a:pt x="318001" y="443096"/>
                    <a:pt x="329815" y="393815"/>
                    <a:pt x="329088" y="343885"/>
                  </a:cubicBezTo>
                  <a:cubicBezTo>
                    <a:pt x="328897" y="176775"/>
                    <a:pt x="197801" y="39103"/>
                    <a:pt x="30882" y="30768"/>
                  </a:cubicBezTo>
                  <a:close/>
                </a:path>
              </a:pathLst>
            </a:custGeom>
            <a:solidFill>
              <a:schemeClr val="tx1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4C13601-0D0C-4988-8F02-1F874B22E639}"/>
                </a:ext>
              </a:extLst>
            </p:cNvPr>
            <p:cNvSpPr/>
            <p:nvPr/>
          </p:nvSpPr>
          <p:spPr>
            <a:xfrm>
              <a:off x="2025347" y="2073325"/>
              <a:ext cx="180070" cy="180070"/>
            </a:xfrm>
            <a:custGeom>
              <a:avLst/>
              <a:gdLst>
                <a:gd name="connsiteX0" fmla="*/ 179985 w 180070"/>
                <a:gd name="connsiteY0" fmla="*/ 179871 h 180070"/>
                <a:gd name="connsiteX1" fmla="*/ -86 w 180070"/>
                <a:gd name="connsiteY1" fmla="*/ 179871 h 180070"/>
                <a:gd name="connsiteX2" fmla="*/ -86 w 180070"/>
                <a:gd name="connsiteY2" fmla="*/ -199 h 180070"/>
                <a:gd name="connsiteX3" fmla="*/ 90523 w 180070"/>
                <a:gd name="connsiteY3" fmla="*/ -199 h 180070"/>
                <a:gd name="connsiteX4" fmla="*/ 90523 w 180070"/>
                <a:gd name="connsiteY4" fmla="*/ 89262 h 180070"/>
                <a:gd name="connsiteX5" fmla="*/ 179985 w 180070"/>
                <a:gd name="connsiteY5" fmla="*/ 89262 h 180070"/>
                <a:gd name="connsiteX6" fmla="*/ 30117 w 180070"/>
                <a:gd name="connsiteY6" fmla="*/ 149668 h 180070"/>
                <a:gd name="connsiteX7" fmla="*/ 150165 w 180070"/>
                <a:gd name="connsiteY7" fmla="*/ 149668 h 180070"/>
                <a:gd name="connsiteX8" fmla="*/ 150165 w 180070"/>
                <a:gd name="connsiteY8" fmla="*/ 119083 h 180070"/>
                <a:gd name="connsiteX9" fmla="*/ 60703 w 180070"/>
                <a:gd name="connsiteY9" fmla="*/ 119083 h 180070"/>
                <a:gd name="connsiteX10" fmla="*/ 60703 w 180070"/>
                <a:gd name="connsiteY10" fmla="*/ 29621 h 180070"/>
                <a:gd name="connsiteX11" fmla="*/ 30117 w 180070"/>
                <a:gd name="connsiteY11" fmla="*/ 29621 h 18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70" h="180070">
                  <a:moveTo>
                    <a:pt x="179985" y="179871"/>
                  </a:moveTo>
                  <a:lnTo>
                    <a:pt x="-86" y="179871"/>
                  </a:lnTo>
                  <a:lnTo>
                    <a:pt x="-86" y="-199"/>
                  </a:lnTo>
                  <a:lnTo>
                    <a:pt x="90523" y="-199"/>
                  </a:lnTo>
                  <a:lnTo>
                    <a:pt x="90523" y="89262"/>
                  </a:lnTo>
                  <a:lnTo>
                    <a:pt x="179985" y="89262"/>
                  </a:lnTo>
                  <a:close/>
                  <a:moveTo>
                    <a:pt x="30117" y="149668"/>
                  </a:moveTo>
                  <a:lnTo>
                    <a:pt x="150165" y="149668"/>
                  </a:lnTo>
                  <a:lnTo>
                    <a:pt x="150165" y="119083"/>
                  </a:lnTo>
                  <a:lnTo>
                    <a:pt x="60703" y="119083"/>
                  </a:lnTo>
                  <a:lnTo>
                    <a:pt x="60703" y="29621"/>
                  </a:lnTo>
                  <a:lnTo>
                    <a:pt x="30117" y="29621"/>
                  </a:lnTo>
                  <a:close/>
                </a:path>
              </a:pathLst>
            </a:custGeom>
            <a:solidFill>
              <a:schemeClr val="accent2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AFA89BD-558C-4C9C-9D6B-CD1C0605F856}"/>
                </a:ext>
              </a:extLst>
            </p:cNvPr>
            <p:cNvSpPr/>
            <p:nvPr/>
          </p:nvSpPr>
          <p:spPr>
            <a:xfrm>
              <a:off x="808436" y="1530437"/>
              <a:ext cx="38231" cy="103225"/>
            </a:xfrm>
            <a:custGeom>
              <a:avLst/>
              <a:gdLst>
                <a:gd name="connsiteX0" fmla="*/ 0 w 38231"/>
                <a:gd name="connsiteY0" fmla="*/ 0 h 103225"/>
                <a:gd name="connsiteX1" fmla="*/ 0 w 38231"/>
                <a:gd name="connsiteY1" fmla="*/ 103225 h 10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231" h="103225">
                  <a:moveTo>
                    <a:pt x="0" y="0"/>
                  </a:moveTo>
                  <a:lnTo>
                    <a:pt x="0" y="103225"/>
                  </a:lnTo>
                </a:path>
              </a:pathLst>
            </a:custGeom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217479A-2F39-4909-81A6-E401CA72952A}"/>
                </a:ext>
              </a:extLst>
            </p:cNvPr>
            <p:cNvSpPr/>
            <p:nvPr/>
          </p:nvSpPr>
          <p:spPr>
            <a:xfrm>
              <a:off x="793526" y="1530437"/>
              <a:ext cx="29820" cy="103225"/>
            </a:xfrm>
            <a:custGeom>
              <a:avLst/>
              <a:gdLst>
                <a:gd name="connsiteX0" fmla="*/ 0 w 29820"/>
                <a:gd name="connsiteY0" fmla="*/ 0 h 103225"/>
                <a:gd name="connsiteX1" fmla="*/ 29821 w 29820"/>
                <a:gd name="connsiteY1" fmla="*/ 0 h 103225"/>
                <a:gd name="connsiteX2" fmla="*/ 29821 w 29820"/>
                <a:gd name="connsiteY2" fmla="*/ 103225 h 103225"/>
                <a:gd name="connsiteX3" fmla="*/ 0 w 29820"/>
                <a:gd name="connsiteY3" fmla="*/ 103225 h 10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20" h="103225">
                  <a:moveTo>
                    <a:pt x="0" y="0"/>
                  </a:moveTo>
                  <a:lnTo>
                    <a:pt x="29821" y="0"/>
                  </a:lnTo>
                  <a:lnTo>
                    <a:pt x="29821" y="103225"/>
                  </a:lnTo>
                  <a:lnTo>
                    <a:pt x="0" y="103225"/>
                  </a:lnTo>
                  <a:close/>
                </a:path>
              </a:pathLst>
            </a:custGeom>
            <a:solidFill>
              <a:schemeClr val="accent2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F28DAD8-B8E9-49EA-9332-3B70DF6FDDE4}"/>
                </a:ext>
              </a:extLst>
            </p:cNvPr>
            <p:cNvSpPr/>
            <p:nvPr/>
          </p:nvSpPr>
          <p:spPr>
            <a:xfrm>
              <a:off x="756824" y="1582049"/>
              <a:ext cx="103225" cy="38231"/>
            </a:xfrm>
            <a:custGeom>
              <a:avLst/>
              <a:gdLst>
                <a:gd name="connsiteX0" fmla="*/ 103225 w 103225"/>
                <a:gd name="connsiteY0" fmla="*/ 0 h 38231"/>
                <a:gd name="connsiteX1" fmla="*/ 0 w 103225"/>
                <a:gd name="connsiteY1" fmla="*/ 0 h 3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225" h="38231">
                  <a:moveTo>
                    <a:pt x="103225" y="0"/>
                  </a:moveTo>
                  <a:lnTo>
                    <a:pt x="0" y="0"/>
                  </a:lnTo>
                </a:path>
              </a:pathLst>
            </a:custGeom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EADE193-D52B-4A62-A488-8749D9045A2D}"/>
                </a:ext>
              </a:extLst>
            </p:cNvPr>
            <p:cNvSpPr/>
            <p:nvPr/>
          </p:nvSpPr>
          <p:spPr>
            <a:xfrm>
              <a:off x="756824" y="1567139"/>
              <a:ext cx="103225" cy="29820"/>
            </a:xfrm>
            <a:custGeom>
              <a:avLst/>
              <a:gdLst>
                <a:gd name="connsiteX0" fmla="*/ 0 w 103225"/>
                <a:gd name="connsiteY0" fmla="*/ 0 h 29820"/>
                <a:gd name="connsiteX1" fmla="*/ 103225 w 103225"/>
                <a:gd name="connsiteY1" fmla="*/ 0 h 29820"/>
                <a:gd name="connsiteX2" fmla="*/ 103225 w 103225"/>
                <a:gd name="connsiteY2" fmla="*/ 29821 h 29820"/>
                <a:gd name="connsiteX3" fmla="*/ 0 w 103225"/>
                <a:gd name="connsiteY3" fmla="*/ 29821 h 2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225" h="29820">
                  <a:moveTo>
                    <a:pt x="0" y="0"/>
                  </a:moveTo>
                  <a:lnTo>
                    <a:pt x="103225" y="0"/>
                  </a:lnTo>
                  <a:lnTo>
                    <a:pt x="103225" y="29821"/>
                  </a:lnTo>
                  <a:lnTo>
                    <a:pt x="0" y="29821"/>
                  </a:lnTo>
                  <a:close/>
                </a:path>
              </a:pathLst>
            </a:custGeom>
            <a:solidFill>
              <a:schemeClr val="accent2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B959E75-B1EC-43DB-A790-9DE5A8C877D7}"/>
                </a:ext>
              </a:extLst>
            </p:cNvPr>
            <p:cNvSpPr/>
            <p:nvPr/>
          </p:nvSpPr>
          <p:spPr>
            <a:xfrm>
              <a:off x="1884655" y="2068737"/>
              <a:ext cx="29820" cy="33261"/>
            </a:xfrm>
            <a:custGeom>
              <a:avLst/>
              <a:gdLst>
                <a:gd name="connsiteX0" fmla="*/ 0 w 29820"/>
                <a:gd name="connsiteY0" fmla="*/ 0 h 33261"/>
                <a:gd name="connsiteX1" fmla="*/ 29821 w 29820"/>
                <a:gd name="connsiteY1" fmla="*/ 0 h 33261"/>
                <a:gd name="connsiteX2" fmla="*/ 29821 w 29820"/>
                <a:gd name="connsiteY2" fmla="*/ 33261 h 33261"/>
                <a:gd name="connsiteX3" fmla="*/ 0 w 29820"/>
                <a:gd name="connsiteY3" fmla="*/ 33261 h 3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20" h="33261">
                  <a:moveTo>
                    <a:pt x="0" y="0"/>
                  </a:moveTo>
                  <a:lnTo>
                    <a:pt x="29821" y="0"/>
                  </a:lnTo>
                  <a:lnTo>
                    <a:pt x="29821" y="33261"/>
                  </a:lnTo>
                  <a:lnTo>
                    <a:pt x="0" y="33261"/>
                  </a:lnTo>
                  <a:close/>
                </a:path>
              </a:pathLst>
            </a:custGeom>
            <a:solidFill>
              <a:schemeClr val="accent2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58E2B90-8885-4DA1-8DC3-4411A3A00585}"/>
                </a:ext>
              </a:extLst>
            </p:cNvPr>
            <p:cNvSpPr/>
            <p:nvPr/>
          </p:nvSpPr>
          <p:spPr>
            <a:xfrm>
              <a:off x="1884655" y="1949072"/>
              <a:ext cx="29820" cy="33261"/>
            </a:xfrm>
            <a:custGeom>
              <a:avLst/>
              <a:gdLst>
                <a:gd name="connsiteX0" fmla="*/ 0 w 29820"/>
                <a:gd name="connsiteY0" fmla="*/ 0 h 33261"/>
                <a:gd name="connsiteX1" fmla="*/ 29821 w 29820"/>
                <a:gd name="connsiteY1" fmla="*/ 0 h 33261"/>
                <a:gd name="connsiteX2" fmla="*/ 29821 w 29820"/>
                <a:gd name="connsiteY2" fmla="*/ 33261 h 33261"/>
                <a:gd name="connsiteX3" fmla="*/ 0 w 29820"/>
                <a:gd name="connsiteY3" fmla="*/ 33261 h 3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20" h="33261">
                  <a:moveTo>
                    <a:pt x="0" y="0"/>
                  </a:moveTo>
                  <a:lnTo>
                    <a:pt x="29821" y="0"/>
                  </a:lnTo>
                  <a:lnTo>
                    <a:pt x="29821" y="33261"/>
                  </a:lnTo>
                  <a:lnTo>
                    <a:pt x="0" y="33261"/>
                  </a:lnTo>
                  <a:close/>
                </a:path>
              </a:pathLst>
            </a:custGeom>
            <a:solidFill>
              <a:schemeClr val="accent2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CF9DE9B-8F72-4A2E-8AE2-4BADBA3AB67A}"/>
              </a:ext>
            </a:extLst>
          </p:cNvPr>
          <p:cNvGrpSpPr/>
          <p:nvPr/>
        </p:nvGrpSpPr>
        <p:grpSpPr>
          <a:xfrm>
            <a:off x="6325873" y="1389579"/>
            <a:ext cx="1562970" cy="1555812"/>
            <a:chOff x="6325873" y="1389579"/>
            <a:chExt cx="1562970" cy="1555812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54306DA-8BC6-4FC0-9A6C-9748B3534191}"/>
                </a:ext>
              </a:extLst>
            </p:cNvPr>
            <p:cNvSpPr/>
            <p:nvPr/>
          </p:nvSpPr>
          <p:spPr>
            <a:xfrm>
              <a:off x="6922173" y="1867795"/>
              <a:ext cx="370902" cy="767026"/>
            </a:xfrm>
            <a:custGeom>
              <a:avLst/>
              <a:gdLst>
                <a:gd name="connsiteX0" fmla="*/ 258820 w 381365"/>
                <a:gd name="connsiteY0" fmla="*/ 788665 h 788664"/>
                <a:gd name="connsiteX1" fmla="*/ 223226 w 381365"/>
                <a:gd name="connsiteY1" fmla="*/ 788665 h 788664"/>
                <a:gd name="connsiteX2" fmla="*/ 223226 w 381365"/>
                <a:gd name="connsiteY2" fmla="*/ 283736 h 788664"/>
                <a:gd name="connsiteX3" fmla="*/ 312211 w 381365"/>
                <a:gd name="connsiteY3" fmla="*/ 306110 h 788664"/>
                <a:gd name="connsiteX4" fmla="*/ 190683 w 381365"/>
                <a:gd name="connsiteY4" fmla="*/ 76273 h 788664"/>
                <a:gd name="connsiteX5" fmla="*/ 68646 w 381365"/>
                <a:gd name="connsiteY5" fmla="*/ 306110 h 788664"/>
                <a:gd name="connsiteX6" fmla="*/ 157631 w 381365"/>
                <a:gd name="connsiteY6" fmla="*/ 283736 h 788664"/>
                <a:gd name="connsiteX7" fmla="*/ 157631 w 381365"/>
                <a:gd name="connsiteY7" fmla="*/ 788665 h 788664"/>
                <a:gd name="connsiteX8" fmla="*/ 122545 w 381365"/>
                <a:gd name="connsiteY8" fmla="*/ 788665 h 788664"/>
                <a:gd name="connsiteX9" fmla="*/ 122545 w 381365"/>
                <a:gd name="connsiteY9" fmla="*/ 328992 h 788664"/>
                <a:gd name="connsiteX10" fmla="*/ 0 w 381365"/>
                <a:gd name="connsiteY10" fmla="*/ 360518 h 788664"/>
                <a:gd name="connsiteX11" fmla="*/ 190683 w 381365"/>
                <a:gd name="connsiteY11" fmla="*/ 0 h 788664"/>
                <a:gd name="connsiteX12" fmla="*/ 381366 w 381365"/>
                <a:gd name="connsiteY12" fmla="*/ 360518 h 788664"/>
                <a:gd name="connsiteX13" fmla="*/ 258820 w 381365"/>
                <a:gd name="connsiteY13" fmla="*/ 328992 h 788664"/>
                <a:gd name="connsiteX14" fmla="*/ 258820 w 381365"/>
                <a:gd name="connsiteY14" fmla="*/ 788665 h 78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365" h="788664">
                  <a:moveTo>
                    <a:pt x="258820" y="788665"/>
                  </a:moveTo>
                  <a:lnTo>
                    <a:pt x="223226" y="788665"/>
                  </a:lnTo>
                  <a:lnTo>
                    <a:pt x="223226" y="283736"/>
                  </a:lnTo>
                  <a:lnTo>
                    <a:pt x="312211" y="306110"/>
                  </a:lnTo>
                  <a:lnTo>
                    <a:pt x="190683" y="76273"/>
                  </a:lnTo>
                  <a:lnTo>
                    <a:pt x="68646" y="306110"/>
                  </a:lnTo>
                  <a:lnTo>
                    <a:pt x="157631" y="283736"/>
                  </a:lnTo>
                  <a:lnTo>
                    <a:pt x="157631" y="788665"/>
                  </a:lnTo>
                  <a:lnTo>
                    <a:pt x="122545" y="788665"/>
                  </a:lnTo>
                  <a:lnTo>
                    <a:pt x="122545" y="328992"/>
                  </a:lnTo>
                  <a:lnTo>
                    <a:pt x="0" y="360518"/>
                  </a:lnTo>
                  <a:lnTo>
                    <a:pt x="190683" y="0"/>
                  </a:lnTo>
                  <a:lnTo>
                    <a:pt x="381366" y="360518"/>
                  </a:lnTo>
                  <a:lnTo>
                    <a:pt x="258820" y="328992"/>
                  </a:lnTo>
                  <a:lnTo>
                    <a:pt x="258820" y="788665"/>
                  </a:lnTo>
                  <a:close/>
                </a:path>
              </a:pathLst>
            </a:custGeom>
            <a:solidFill>
              <a:schemeClr val="accent2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3CFE98E-8790-46BE-84A6-506EE410D83A}"/>
                </a:ext>
              </a:extLst>
            </p:cNvPr>
            <p:cNvSpPr/>
            <p:nvPr/>
          </p:nvSpPr>
          <p:spPr>
            <a:xfrm>
              <a:off x="6726275" y="1705799"/>
              <a:ext cx="764680" cy="946845"/>
            </a:xfrm>
            <a:custGeom>
              <a:avLst/>
              <a:gdLst>
                <a:gd name="connsiteX0" fmla="*/ 497272 w 786252"/>
                <a:gd name="connsiteY0" fmla="*/ 973521 h 973556"/>
                <a:gd name="connsiteX1" fmla="*/ 286250 w 786252"/>
                <a:gd name="connsiteY1" fmla="*/ 973521 h 973556"/>
                <a:gd name="connsiteX2" fmla="*/ 189638 w 786252"/>
                <a:gd name="connsiteY2" fmla="*/ 876399 h 973556"/>
                <a:gd name="connsiteX3" fmla="*/ 189638 w 786252"/>
                <a:gd name="connsiteY3" fmla="*/ 729447 h 973556"/>
                <a:gd name="connsiteX4" fmla="*/ 56668 w 786252"/>
                <a:gd name="connsiteY4" fmla="*/ 189707 h 973556"/>
                <a:gd name="connsiteX5" fmla="*/ 596428 w 786252"/>
                <a:gd name="connsiteY5" fmla="*/ 56758 h 973556"/>
                <a:gd name="connsiteX6" fmla="*/ 729397 w 786252"/>
                <a:gd name="connsiteY6" fmla="*/ 596497 h 973556"/>
                <a:gd name="connsiteX7" fmla="*/ 596428 w 786252"/>
                <a:gd name="connsiteY7" fmla="*/ 729447 h 973556"/>
                <a:gd name="connsiteX8" fmla="*/ 596428 w 786252"/>
                <a:gd name="connsiteY8" fmla="*/ 775719 h 973556"/>
                <a:gd name="connsiteX9" fmla="*/ 560833 w 786252"/>
                <a:gd name="connsiteY9" fmla="*/ 775719 h 973556"/>
                <a:gd name="connsiteX10" fmla="*/ 560833 w 786252"/>
                <a:gd name="connsiteY10" fmla="*/ 708599 h 973556"/>
                <a:gd name="connsiteX11" fmla="*/ 569986 w 786252"/>
                <a:gd name="connsiteY11" fmla="*/ 703514 h 973556"/>
                <a:gd name="connsiteX12" fmla="*/ 703871 w 786252"/>
                <a:gd name="connsiteY12" fmla="*/ 218269 h 973556"/>
                <a:gd name="connsiteX13" fmla="*/ 218621 w 786252"/>
                <a:gd name="connsiteY13" fmla="*/ 84384 h 973556"/>
                <a:gd name="connsiteX14" fmla="*/ 84737 w 786252"/>
                <a:gd name="connsiteY14" fmla="*/ 569634 h 973556"/>
                <a:gd name="connsiteX15" fmla="*/ 218621 w 786252"/>
                <a:gd name="connsiteY15" fmla="*/ 703514 h 973556"/>
                <a:gd name="connsiteX16" fmla="*/ 227266 w 786252"/>
                <a:gd name="connsiteY16" fmla="*/ 708599 h 973556"/>
                <a:gd name="connsiteX17" fmla="*/ 227266 w 786252"/>
                <a:gd name="connsiteY17" fmla="*/ 876399 h 973556"/>
                <a:gd name="connsiteX18" fmla="*/ 288793 w 786252"/>
                <a:gd name="connsiteY18" fmla="*/ 937926 h 973556"/>
                <a:gd name="connsiteX19" fmla="*/ 499815 w 786252"/>
                <a:gd name="connsiteY19" fmla="*/ 937926 h 973556"/>
                <a:gd name="connsiteX20" fmla="*/ 560833 w 786252"/>
                <a:gd name="connsiteY20" fmla="*/ 876399 h 973556"/>
                <a:gd name="connsiteX21" fmla="*/ 596428 w 786252"/>
                <a:gd name="connsiteY21" fmla="*/ 876399 h 973556"/>
                <a:gd name="connsiteX22" fmla="*/ 499306 w 786252"/>
                <a:gd name="connsiteY22" fmla="*/ 973541 h 973556"/>
                <a:gd name="connsiteX23" fmla="*/ 497272 w 786252"/>
                <a:gd name="connsiteY23" fmla="*/ 973521 h 97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6252" h="973556">
                  <a:moveTo>
                    <a:pt x="497272" y="973521"/>
                  </a:moveTo>
                  <a:lnTo>
                    <a:pt x="286250" y="973521"/>
                  </a:lnTo>
                  <a:cubicBezTo>
                    <a:pt x="232808" y="973241"/>
                    <a:pt x="189638" y="929842"/>
                    <a:pt x="189638" y="876399"/>
                  </a:cubicBezTo>
                  <a:lnTo>
                    <a:pt x="189638" y="729447"/>
                  </a:lnTo>
                  <a:cubicBezTo>
                    <a:pt x="3882" y="617117"/>
                    <a:pt x="-55641" y="375463"/>
                    <a:pt x="56668" y="189707"/>
                  </a:cubicBezTo>
                  <a:cubicBezTo>
                    <a:pt x="169044" y="3951"/>
                    <a:pt x="410677" y="-55572"/>
                    <a:pt x="596428" y="56758"/>
                  </a:cubicBezTo>
                  <a:cubicBezTo>
                    <a:pt x="782178" y="169088"/>
                    <a:pt x="841722" y="410742"/>
                    <a:pt x="729397" y="596497"/>
                  </a:cubicBezTo>
                  <a:cubicBezTo>
                    <a:pt x="696447" y="650916"/>
                    <a:pt x="650836" y="696537"/>
                    <a:pt x="596428" y="729447"/>
                  </a:cubicBezTo>
                  <a:lnTo>
                    <a:pt x="596428" y="775719"/>
                  </a:lnTo>
                  <a:lnTo>
                    <a:pt x="560833" y="775719"/>
                  </a:lnTo>
                  <a:lnTo>
                    <a:pt x="560833" y="708599"/>
                  </a:lnTo>
                  <a:lnTo>
                    <a:pt x="569986" y="703514"/>
                  </a:lnTo>
                  <a:cubicBezTo>
                    <a:pt x="740940" y="606489"/>
                    <a:pt x="800890" y="389233"/>
                    <a:pt x="703871" y="218269"/>
                  </a:cubicBezTo>
                  <a:cubicBezTo>
                    <a:pt x="606851" y="47300"/>
                    <a:pt x="389575" y="-12641"/>
                    <a:pt x="218621" y="84384"/>
                  </a:cubicBezTo>
                  <a:cubicBezTo>
                    <a:pt x="47652" y="181414"/>
                    <a:pt x="-12288" y="398665"/>
                    <a:pt x="84737" y="569634"/>
                  </a:cubicBezTo>
                  <a:cubicBezTo>
                    <a:pt x="116466" y="625527"/>
                    <a:pt x="162739" y="671794"/>
                    <a:pt x="218621" y="703514"/>
                  </a:cubicBezTo>
                  <a:lnTo>
                    <a:pt x="227266" y="708599"/>
                  </a:lnTo>
                  <a:lnTo>
                    <a:pt x="227266" y="876399"/>
                  </a:lnTo>
                  <a:cubicBezTo>
                    <a:pt x="227520" y="910265"/>
                    <a:pt x="254927" y="937652"/>
                    <a:pt x="288793" y="937926"/>
                  </a:cubicBezTo>
                  <a:lnTo>
                    <a:pt x="499815" y="937926"/>
                  </a:lnTo>
                  <a:cubicBezTo>
                    <a:pt x="533579" y="937647"/>
                    <a:pt x="560833" y="910183"/>
                    <a:pt x="560833" y="876399"/>
                  </a:cubicBezTo>
                  <a:lnTo>
                    <a:pt x="596428" y="876399"/>
                  </a:lnTo>
                  <a:cubicBezTo>
                    <a:pt x="596428" y="930040"/>
                    <a:pt x="552952" y="973531"/>
                    <a:pt x="499306" y="973541"/>
                  </a:cubicBezTo>
                  <a:cubicBezTo>
                    <a:pt x="498645" y="973541"/>
                    <a:pt x="497933" y="973536"/>
                    <a:pt x="497272" y="973521"/>
                  </a:cubicBezTo>
                  <a:close/>
                </a:path>
              </a:pathLst>
            </a:custGeom>
            <a:solidFill>
              <a:schemeClr val="tx1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1812B04-3FB7-4842-8CDF-0DF982806553}"/>
                </a:ext>
              </a:extLst>
            </p:cNvPr>
            <p:cNvSpPr/>
            <p:nvPr/>
          </p:nvSpPr>
          <p:spPr>
            <a:xfrm>
              <a:off x="6943438" y="2587841"/>
              <a:ext cx="327384" cy="283375"/>
            </a:xfrm>
            <a:custGeom>
              <a:avLst/>
              <a:gdLst>
                <a:gd name="connsiteX0" fmla="*/ 254661 w 336620"/>
                <a:gd name="connsiteY0" fmla="*/ 291348 h 291369"/>
                <a:gd name="connsiteX1" fmla="*/ 83810 w 336620"/>
                <a:gd name="connsiteY1" fmla="*/ 291348 h 291369"/>
                <a:gd name="connsiteX2" fmla="*/ -91 w 336620"/>
                <a:gd name="connsiteY2" fmla="*/ 209486 h 291369"/>
                <a:gd name="connsiteX3" fmla="*/ -91 w 336620"/>
                <a:gd name="connsiteY3" fmla="*/ 208464 h 291369"/>
                <a:gd name="connsiteX4" fmla="*/ -91 w 336620"/>
                <a:gd name="connsiteY4" fmla="*/ -16 h 291369"/>
                <a:gd name="connsiteX5" fmla="*/ 27876 w 336620"/>
                <a:gd name="connsiteY5" fmla="*/ 19307 h 291369"/>
                <a:gd name="connsiteX6" fmla="*/ 62961 w 336620"/>
                <a:gd name="connsiteY6" fmla="*/ 30494 h 291369"/>
                <a:gd name="connsiteX7" fmla="*/ 273984 w 336620"/>
                <a:gd name="connsiteY7" fmla="*/ 30494 h 291369"/>
                <a:gd name="connsiteX8" fmla="*/ 308561 w 336620"/>
                <a:gd name="connsiteY8" fmla="*/ 19307 h 291369"/>
                <a:gd name="connsiteX9" fmla="*/ 336528 w 336620"/>
                <a:gd name="connsiteY9" fmla="*/ -16 h 291369"/>
                <a:gd name="connsiteX10" fmla="*/ 336528 w 336620"/>
                <a:gd name="connsiteY10" fmla="*/ 208464 h 291369"/>
                <a:gd name="connsiteX11" fmla="*/ 254661 w 336620"/>
                <a:gd name="connsiteY11" fmla="*/ 291348 h 291369"/>
                <a:gd name="connsiteX12" fmla="*/ 254661 w 336620"/>
                <a:gd name="connsiteY12" fmla="*/ 291348 h 291369"/>
                <a:gd name="connsiteX13" fmla="*/ 35503 w 336620"/>
                <a:gd name="connsiteY13" fmla="*/ 62528 h 291369"/>
                <a:gd name="connsiteX14" fmla="*/ 35503 w 336620"/>
                <a:gd name="connsiteY14" fmla="*/ 208464 h 291369"/>
                <a:gd name="connsiteX15" fmla="*/ 82284 w 336620"/>
                <a:gd name="connsiteY15" fmla="*/ 255245 h 291369"/>
                <a:gd name="connsiteX16" fmla="*/ 254661 w 336620"/>
                <a:gd name="connsiteY16" fmla="*/ 255245 h 291369"/>
                <a:gd name="connsiteX17" fmla="*/ 300934 w 336620"/>
                <a:gd name="connsiteY17" fmla="*/ 208464 h 291369"/>
                <a:gd name="connsiteX18" fmla="*/ 300934 w 336620"/>
                <a:gd name="connsiteY18" fmla="*/ 62528 h 291369"/>
                <a:gd name="connsiteX19" fmla="*/ 273984 w 336620"/>
                <a:gd name="connsiteY19" fmla="*/ 66596 h 291369"/>
                <a:gd name="connsiteX20" fmla="*/ 62961 w 336620"/>
                <a:gd name="connsiteY20" fmla="*/ 66596 h 291369"/>
                <a:gd name="connsiteX21" fmla="*/ 35503 w 336620"/>
                <a:gd name="connsiteY21" fmla="*/ 62528 h 29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6620" h="291369">
                  <a:moveTo>
                    <a:pt x="254661" y="291348"/>
                  </a:moveTo>
                  <a:lnTo>
                    <a:pt x="83810" y="291348"/>
                  </a:lnTo>
                  <a:cubicBezTo>
                    <a:pt x="38046" y="291907"/>
                    <a:pt x="469" y="255260"/>
                    <a:pt x="-91" y="209486"/>
                  </a:cubicBezTo>
                  <a:cubicBezTo>
                    <a:pt x="-91" y="209146"/>
                    <a:pt x="-91" y="208805"/>
                    <a:pt x="-91" y="208464"/>
                  </a:cubicBezTo>
                  <a:lnTo>
                    <a:pt x="-91" y="-16"/>
                  </a:lnTo>
                  <a:lnTo>
                    <a:pt x="27876" y="19307"/>
                  </a:lnTo>
                  <a:cubicBezTo>
                    <a:pt x="38198" y="26471"/>
                    <a:pt x="50402" y="30372"/>
                    <a:pt x="62961" y="30494"/>
                  </a:cubicBezTo>
                  <a:lnTo>
                    <a:pt x="273984" y="30494"/>
                  </a:lnTo>
                  <a:cubicBezTo>
                    <a:pt x="286391" y="30361"/>
                    <a:pt x="298442" y="26461"/>
                    <a:pt x="308561" y="19307"/>
                  </a:cubicBezTo>
                  <a:lnTo>
                    <a:pt x="336528" y="-16"/>
                  </a:lnTo>
                  <a:lnTo>
                    <a:pt x="336528" y="208464"/>
                  </a:lnTo>
                  <a:cubicBezTo>
                    <a:pt x="336833" y="253959"/>
                    <a:pt x="300171" y="291068"/>
                    <a:pt x="254661" y="291348"/>
                  </a:cubicBezTo>
                  <a:cubicBezTo>
                    <a:pt x="254661" y="291348"/>
                    <a:pt x="254661" y="291348"/>
                    <a:pt x="254661" y="291348"/>
                  </a:cubicBezTo>
                  <a:close/>
                  <a:moveTo>
                    <a:pt x="35503" y="62528"/>
                  </a:moveTo>
                  <a:lnTo>
                    <a:pt x="35503" y="208464"/>
                  </a:lnTo>
                  <a:cubicBezTo>
                    <a:pt x="35503" y="234300"/>
                    <a:pt x="56453" y="255245"/>
                    <a:pt x="82284" y="255245"/>
                  </a:cubicBezTo>
                  <a:lnTo>
                    <a:pt x="254661" y="255245"/>
                  </a:lnTo>
                  <a:cubicBezTo>
                    <a:pt x="280289" y="254965"/>
                    <a:pt x="300934" y="234102"/>
                    <a:pt x="300934" y="208464"/>
                  </a:cubicBezTo>
                  <a:lnTo>
                    <a:pt x="300934" y="62528"/>
                  </a:lnTo>
                  <a:cubicBezTo>
                    <a:pt x="292188" y="65157"/>
                    <a:pt x="283137" y="66525"/>
                    <a:pt x="273984" y="66596"/>
                  </a:cubicBezTo>
                  <a:lnTo>
                    <a:pt x="62961" y="66596"/>
                  </a:lnTo>
                  <a:cubicBezTo>
                    <a:pt x="53656" y="66500"/>
                    <a:pt x="44402" y="65132"/>
                    <a:pt x="35503" y="62528"/>
                  </a:cubicBezTo>
                  <a:close/>
                </a:path>
              </a:pathLst>
            </a:custGeom>
            <a:solidFill>
              <a:schemeClr val="tx1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FA1A871-B884-4EF9-ABC1-4D87BCDA6760}"/>
                </a:ext>
              </a:extLst>
            </p:cNvPr>
            <p:cNvSpPr/>
            <p:nvPr/>
          </p:nvSpPr>
          <p:spPr>
            <a:xfrm>
              <a:off x="7025036" y="2855880"/>
              <a:ext cx="164680" cy="89511"/>
            </a:xfrm>
            <a:custGeom>
              <a:avLst/>
              <a:gdLst>
                <a:gd name="connsiteX0" fmla="*/ 115336 w 169326"/>
                <a:gd name="connsiteY0" fmla="*/ 92021 h 92036"/>
                <a:gd name="connsiteX1" fmla="*/ 53300 w 169326"/>
                <a:gd name="connsiteY1" fmla="*/ 92021 h 92036"/>
                <a:gd name="connsiteX2" fmla="*/ -91 w 169326"/>
                <a:gd name="connsiteY2" fmla="*/ 34562 h 92036"/>
                <a:gd name="connsiteX3" fmla="*/ -91 w 169326"/>
                <a:gd name="connsiteY3" fmla="*/ -16 h 92036"/>
                <a:gd name="connsiteX4" fmla="*/ 35503 w 169326"/>
                <a:gd name="connsiteY4" fmla="*/ -16 h 92036"/>
                <a:gd name="connsiteX5" fmla="*/ 35503 w 169326"/>
                <a:gd name="connsiteY5" fmla="*/ 33545 h 92036"/>
                <a:gd name="connsiteX6" fmla="*/ 53300 w 169326"/>
                <a:gd name="connsiteY6" fmla="*/ 57952 h 92036"/>
                <a:gd name="connsiteX7" fmla="*/ 115336 w 169326"/>
                <a:gd name="connsiteY7" fmla="*/ 57952 h 92036"/>
                <a:gd name="connsiteX8" fmla="*/ 133641 w 169326"/>
                <a:gd name="connsiteY8" fmla="*/ 33545 h 92036"/>
                <a:gd name="connsiteX9" fmla="*/ 133641 w 169326"/>
                <a:gd name="connsiteY9" fmla="*/ -16 h 92036"/>
                <a:gd name="connsiteX10" fmla="*/ 169236 w 169326"/>
                <a:gd name="connsiteY10" fmla="*/ -16 h 92036"/>
                <a:gd name="connsiteX11" fmla="*/ 169236 w 169326"/>
                <a:gd name="connsiteY11" fmla="*/ 34562 h 92036"/>
                <a:gd name="connsiteX12" fmla="*/ 115336 w 169326"/>
                <a:gd name="connsiteY12" fmla="*/ 92021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326" h="92036">
                  <a:moveTo>
                    <a:pt x="115336" y="92021"/>
                  </a:moveTo>
                  <a:lnTo>
                    <a:pt x="53300" y="92021"/>
                  </a:lnTo>
                  <a:cubicBezTo>
                    <a:pt x="23605" y="88970"/>
                    <a:pt x="773" y="64395"/>
                    <a:pt x="-91" y="34562"/>
                  </a:cubicBezTo>
                  <a:cubicBezTo>
                    <a:pt x="-91" y="32019"/>
                    <a:pt x="-91" y="15239"/>
                    <a:pt x="-91" y="-16"/>
                  </a:cubicBezTo>
                  <a:lnTo>
                    <a:pt x="35503" y="-16"/>
                  </a:lnTo>
                  <a:cubicBezTo>
                    <a:pt x="35503" y="14731"/>
                    <a:pt x="35503" y="31002"/>
                    <a:pt x="35503" y="33545"/>
                  </a:cubicBezTo>
                  <a:cubicBezTo>
                    <a:pt x="35503" y="45240"/>
                    <a:pt x="45164" y="57952"/>
                    <a:pt x="53300" y="57952"/>
                  </a:cubicBezTo>
                  <a:lnTo>
                    <a:pt x="115336" y="57952"/>
                  </a:lnTo>
                  <a:cubicBezTo>
                    <a:pt x="123980" y="57952"/>
                    <a:pt x="133641" y="45240"/>
                    <a:pt x="133641" y="33545"/>
                  </a:cubicBezTo>
                  <a:cubicBezTo>
                    <a:pt x="133641" y="31002"/>
                    <a:pt x="133641" y="14731"/>
                    <a:pt x="133641" y="-16"/>
                  </a:cubicBezTo>
                  <a:lnTo>
                    <a:pt x="169236" y="-16"/>
                  </a:lnTo>
                  <a:cubicBezTo>
                    <a:pt x="169236" y="15239"/>
                    <a:pt x="169236" y="32019"/>
                    <a:pt x="169236" y="34562"/>
                  </a:cubicBezTo>
                  <a:cubicBezTo>
                    <a:pt x="168320" y="64572"/>
                    <a:pt x="145235" y="89214"/>
                    <a:pt x="115336" y="92021"/>
                  </a:cubicBezTo>
                  <a:close/>
                </a:path>
              </a:pathLst>
            </a:custGeom>
            <a:solidFill>
              <a:schemeClr val="tx1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5C26067-068A-4B23-8196-619F700EFA78}"/>
                </a:ext>
              </a:extLst>
            </p:cNvPr>
            <p:cNvSpPr/>
            <p:nvPr/>
          </p:nvSpPr>
          <p:spPr>
            <a:xfrm>
              <a:off x="6961241" y="2754005"/>
              <a:ext cx="292765" cy="34617"/>
            </a:xfrm>
            <a:custGeom>
              <a:avLst/>
              <a:gdLst>
                <a:gd name="connsiteX0" fmla="*/ 0 w 301024"/>
                <a:gd name="connsiteY0" fmla="*/ 0 h 35594"/>
                <a:gd name="connsiteX1" fmla="*/ 301025 w 301024"/>
                <a:gd name="connsiteY1" fmla="*/ 0 h 35594"/>
                <a:gd name="connsiteX2" fmla="*/ 301025 w 301024"/>
                <a:gd name="connsiteY2" fmla="*/ 35594 h 35594"/>
                <a:gd name="connsiteX3" fmla="*/ 0 w 301024"/>
                <a:gd name="connsiteY3" fmla="*/ 35594 h 3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024" h="35594">
                  <a:moveTo>
                    <a:pt x="0" y="0"/>
                  </a:moveTo>
                  <a:lnTo>
                    <a:pt x="301025" y="0"/>
                  </a:lnTo>
                  <a:lnTo>
                    <a:pt x="301025" y="35594"/>
                  </a:lnTo>
                  <a:lnTo>
                    <a:pt x="0" y="35594"/>
                  </a:lnTo>
                  <a:close/>
                </a:path>
              </a:pathLst>
            </a:custGeom>
            <a:solidFill>
              <a:schemeClr val="tx1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DABFB51-5A1C-48E3-8BCD-C5DC7AA21715}"/>
                </a:ext>
              </a:extLst>
            </p:cNvPr>
            <p:cNvSpPr/>
            <p:nvPr/>
          </p:nvSpPr>
          <p:spPr>
            <a:xfrm>
              <a:off x="6961241" y="2694661"/>
              <a:ext cx="292765" cy="34617"/>
            </a:xfrm>
            <a:custGeom>
              <a:avLst/>
              <a:gdLst>
                <a:gd name="connsiteX0" fmla="*/ 0 w 301024"/>
                <a:gd name="connsiteY0" fmla="*/ 0 h 35594"/>
                <a:gd name="connsiteX1" fmla="*/ 301025 w 301024"/>
                <a:gd name="connsiteY1" fmla="*/ 0 h 35594"/>
                <a:gd name="connsiteX2" fmla="*/ 301025 w 301024"/>
                <a:gd name="connsiteY2" fmla="*/ 35594 h 35594"/>
                <a:gd name="connsiteX3" fmla="*/ 0 w 301024"/>
                <a:gd name="connsiteY3" fmla="*/ 35594 h 3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024" h="35594">
                  <a:moveTo>
                    <a:pt x="0" y="0"/>
                  </a:moveTo>
                  <a:lnTo>
                    <a:pt x="301025" y="0"/>
                  </a:lnTo>
                  <a:lnTo>
                    <a:pt x="301025" y="35594"/>
                  </a:lnTo>
                  <a:lnTo>
                    <a:pt x="0" y="35594"/>
                  </a:lnTo>
                  <a:close/>
                </a:path>
              </a:pathLst>
            </a:custGeom>
            <a:solidFill>
              <a:schemeClr val="tx1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47DD513-E163-4AEF-BC67-D8B7EF6C2E30}"/>
                </a:ext>
              </a:extLst>
            </p:cNvPr>
            <p:cNvSpPr/>
            <p:nvPr/>
          </p:nvSpPr>
          <p:spPr>
            <a:xfrm>
              <a:off x="6811891" y="1828232"/>
              <a:ext cx="131051" cy="151328"/>
            </a:xfrm>
            <a:custGeom>
              <a:avLst/>
              <a:gdLst>
                <a:gd name="connsiteX0" fmla="*/ 32961 w 134748"/>
                <a:gd name="connsiteY0" fmla="*/ 155582 h 155597"/>
                <a:gd name="connsiteX1" fmla="*/ -91 w 134748"/>
                <a:gd name="connsiteY1" fmla="*/ 141852 h 155597"/>
                <a:gd name="connsiteX2" fmla="*/ 114319 w 134748"/>
                <a:gd name="connsiteY2" fmla="*/ -16 h 155597"/>
                <a:gd name="connsiteX3" fmla="*/ 134658 w 134748"/>
                <a:gd name="connsiteY3" fmla="*/ 29477 h 155597"/>
                <a:gd name="connsiteX4" fmla="*/ 32961 w 134748"/>
                <a:gd name="connsiteY4" fmla="*/ 155582 h 15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748" h="155597">
                  <a:moveTo>
                    <a:pt x="32961" y="155582"/>
                  </a:moveTo>
                  <a:lnTo>
                    <a:pt x="-91" y="141852"/>
                  </a:lnTo>
                  <a:cubicBezTo>
                    <a:pt x="23757" y="84632"/>
                    <a:pt x="63470" y="35411"/>
                    <a:pt x="114319" y="-16"/>
                  </a:cubicBezTo>
                  <a:lnTo>
                    <a:pt x="134658" y="29477"/>
                  </a:lnTo>
                  <a:cubicBezTo>
                    <a:pt x="89352" y="60866"/>
                    <a:pt x="54012" y="104646"/>
                    <a:pt x="32961" y="155582"/>
                  </a:cubicBezTo>
                  <a:close/>
                </a:path>
              </a:pathLst>
            </a:custGeom>
            <a:solidFill>
              <a:schemeClr val="accent2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C8AE7EB-EDF6-4EC2-9FA2-6A292B55A15C}"/>
                </a:ext>
              </a:extLst>
            </p:cNvPr>
            <p:cNvSpPr/>
            <p:nvPr/>
          </p:nvSpPr>
          <p:spPr>
            <a:xfrm>
              <a:off x="6787659" y="1997858"/>
              <a:ext cx="45992" cy="89511"/>
            </a:xfrm>
            <a:custGeom>
              <a:avLst/>
              <a:gdLst>
                <a:gd name="connsiteX0" fmla="*/ 35503 w 47289"/>
                <a:gd name="connsiteY0" fmla="*/ 92021 h 92036"/>
                <a:gd name="connsiteX1" fmla="*/ -91 w 47289"/>
                <a:gd name="connsiteY1" fmla="*/ 92021 h 92036"/>
                <a:gd name="connsiteX2" fmla="*/ 13130 w 47289"/>
                <a:gd name="connsiteY2" fmla="*/ -16 h 92036"/>
                <a:gd name="connsiteX3" fmla="*/ 47198 w 47289"/>
                <a:gd name="connsiteY3" fmla="*/ 9646 h 92036"/>
                <a:gd name="connsiteX4" fmla="*/ 35503 w 47289"/>
                <a:gd name="connsiteY4" fmla="*/ 92021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89" h="92036">
                  <a:moveTo>
                    <a:pt x="35503" y="92021"/>
                  </a:moveTo>
                  <a:lnTo>
                    <a:pt x="-91" y="92021"/>
                  </a:lnTo>
                  <a:cubicBezTo>
                    <a:pt x="-40" y="60871"/>
                    <a:pt x="4384" y="29883"/>
                    <a:pt x="13130" y="-16"/>
                  </a:cubicBezTo>
                  <a:lnTo>
                    <a:pt x="47198" y="9646"/>
                  </a:lnTo>
                  <a:cubicBezTo>
                    <a:pt x="39520" y="36433"/>
                    <a:pt x="35554" y="64156"/>
                    <a:pt x="35503" y="92021"/>
                  </a:cubicBezTo>
                  <a:close/>
                </a:path>
              </a:pathLst>
            </a:custGeom>
            <a:solidFill>
              <a:schemeClr val="accent2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0FFB44E-6603-44F3-B794-B6826DCBD7E3}"/>
                </a:ext>
              </a:extLst>
            </p:cNvPr>
            <p:cNvSpPr/>
            <p:nvPr/>
          </p:nvSpPr>
          <p:spPr>
            <a:xfrm>
              <a:off x="7366761" y="2086381"/>
              <a:ext cx="52915" cy="110776"/>
            </a:xfrm>
            <a:custGeom>
              <a:avLst/>
              <a:gdLst>
                <a:gd name="connsiteX0" fmla="*/ 33469 w 54408"/>
                <a:gd name="connsiteY0" fmla="*/ 113886 h 113901"/>
                <a:gd name="connsiteX1" fmla="*/ -91 w 54408"/>
                <a:gd name="connsiteY1" fmla="*/ 101682 h 113901"/>
                <a:gd name="connsiteX2" fmla="*/ 18723 w 54408"/>
                <a:gd name="connsiteY2" fmla="*/ -16 h 113901"/>
                <a:gd name="connsiteX3" fmla="*/ 54317 w 54408"/>
                <a:gd name="connsiteY3" fmla="*/ -16 h 113901"/>
                <a:gd name="connsiteX4" fmla="*/ 33469 w 54408"/>
                <a:gd name="connsiteY4" fmla="*/ 113886 h 11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08" h="113901">
                  <a:moveTo>
                    <a:pt x="33469" y="113886"/>
                  </a:moveTo>
                  <a:lnTo>
                    <a:pt x="-91" y="101682"/>
                  </a:lnTo>
                  <a:cubicBezTo>
                    <a:pt x="12418" y="69245"/>
                    <a:pt x="18825" y="34760"/>
                    <a:pt x="18723" y="-16"/>
                  </a:cubicBezTo>
                  <a:lnTo>
                    <a:pt x="54317" y="-16"/>
                  </a:lnTo>
                  <a:cubicBezTo>
                    <a:pt x="54317" y="38899"/>
                    <a:pt x="47249" y="77493"/>
                    <a:pt x="33469" y="113886"/>
                  </a:cubicBezTo>
                  <a:close/>
                </a:path>
              </a:pathLst>
            </a:custGeom>
            <a:solidFill>
              <a:schemeClr val="accent2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FD7810E-2C44-40A5-BDEF-11BC2A124C0B}"/>
                </a:ext>
              </a:extLst>
            </p:cNvPr>
            <p:cNvSpPr/>
            <p:nvPr/>
          </p:nvSpPr>
          <p:spPr>
            <a:xfrm>
              <a:off x="6325873" y="1797571"/>
              <a:ext cx="493436" cy="751695"/>
            </a:xfrm>
            <a:custGeom>
              <a:avLst/>
              <a:gdLst>
                <a:gd name="connsiteX0" fmla="*/ 395399 w 507356"/>
                <a:gd name="connsiteY0" fmla="*/ 772886 h 772901"/>
                <a:gd name="connsiteX1" fmla="*/ 229632 w 507356"/>
                <a:gd name="connsiteY1" fmla="*/ 772886 h 772901"/>
                <a:gd name="connsiteX2" fmla="*/ 149799 w 507356"/>
                <a:gd name="connsiteY2" fmla="*/ 692545 h 772901"/>
                <a:gd name="connsiteX3" fmla="*/ 149799 w 507356"/>
                <a:gd name="connsiteY3" fmla="*/ 579660 h 772901"/>
                <a:gd name="connsiteX4" fmla="*/ 45717 w 507356"/>
                <a:gd name="connsiteY4" fmla="*/ 149831 h 772901"/>
                <a:gd name="connsiteX5" fmla="*/ 312007 w 507356"/>
                <a:gd name="connsiteY5" fmla="*/ -16 h 772901"/>
                <a:gd name="connsiteX6" fmla="*/ 438620 w 507356"/>
                <a:gd name="connsiteY6" fmla="*/ 26934 h 772901"/>
                <a:gd name="connsiteX7" fmla="*/ 507266 w 507356"/>
                <a:gd name="connsiteY7" fmla="*/ 68630 h 772901"/>
                <a:gd name="connsiteX8" fmla="*/ 484893 w 507356"/>
                <a:gd name="connsiteY8" fmla="*/ 96089 h 772901"/>
                <a:gd name="connsiteX9" fmla="*/ 424382 w 507356"/>
                <a:gd name="connsiteY9" fmla="*/ 59478 h 772901"/>
                <a:gd name="connsiteX10" fmla="*/ 60244 w 507356"/>
                <a:gd name="connsiteY10" fmla="*/ 204386 h 772901"/>
                <a:gd name="connsiteX11" fmla="*/ 175732 w 507356"/>
                <a:gd name="connsiteY11" fmla="*/ 553728 h 772901"/>
                <a:gd name="connsiteX12" fmla="*/ 184885 w 507356"/>
                <a:gd name="connsiteY12" fmla="*/ 558812 h 772901"/>
                <a:gd name="connsiteX13" fmla="*/ 184885 w 507356"/>
                <a:gd name="connsiteY13" fmla="*/ 692545 h 772901"/>
                <a:gd name="connsiteX14" fmla="*/ 229123 w 507356"/>
                <a:gd name="connsiteY14" fmla="*/ 737292 h 772901"/>
                <a:gd name="connsiteX15" fmla="*/ 394890 w 507356"/>
                <a:gd name="connsiteY15" fmla="*/ 737292 h 772901"/>
                <a:gd name="connsiteX16" fmla="*/ 439129 w 507356"/>
                <a:gd name="connsiteY16" fmla="*/ 692545 h 772901"/>
                <a:gd name="connsiteX17" fmla="*/ 439129 w 507356"/>
                <a:gd name="connsiteY17" fmla="*/ 569491 h 772901"/>
                <a:gd name="connsiteX18" fmla="*/ 474723 w 507356"/>
                <a:gd name="connsiteY18" fmla="*/ 569491 h 772901"/>
                <a:gd name="connsiteX19" fmla="*/ 474723 w 507356"/>
                <a:gd name="connsiteY19" fmla="*/ 692545 h 772901"/>
                <a:gd name="connsiteX20" fmla="*/ 395404 w 507356"/>
                <a:gd name="connsiteY20" fmla="*/ 772886 h 772901"/>
                <a:gd name="connsiteX21" fmla="*/ 395399 w 507356"/>
                <a:gd name="connsiteY21" fmla="*/ 772886 h 77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07356" h="772901">
                  <a:moveTo>
                    <a:pt x="395399" y="772886"/>
                  </a:moveTo>
                  <a:lnTo>
                    <a:pt x="229632" y="772886"/>
                  </a:lnTo>
                  <a:cubicBezTo>
                    <a:pt x="185459" y="772606"/>
                    <a:pt x="149799" y="736717"/>
                    <a:pt x="149799" y="692545"/>
                  </a:cubicBezTo>
                  <a:lnTo>
                    <a:pt x="149799" y="579660"/>
                  </a:lnTo>
                  <a:cubicBezTo>
                    <a:pt x="2363" y="489709"/>
                    <a:pt x="-44234" y="297267"/>
                    <a:pt x="45717" y="149831"/>
                  </a:cubicBezTo>
                  <a:cubicBezTo>
                    <a:pt x="102372" y="56966"/>
                    <a:pt x="203221" y="218"/>
                    <a:pt x="312007" y="-16"/>
                  </a:cubicBezTo>
                  <a:cubicBezTo>
                    <a:pt x="355640" y="-51"/>
                    <a:pt x="398785" y="9132"/>
                    <a:pt x="438620" y="26934"/>
                  </a:cubicBezTo>
                  <a:cubicBezTo>
                    <a:pt x="463175" y="37867"/>
                    <a:pt x="486266" y="51881"/>
                    <a:pt x="507266" y="68630"/>
                  </a:cubicBezTo>
                  <a:lnTo>
                    <a:pt x="484893" y="96089"/>
                  </a:lnTo>
                  <a:cubicBezTo>
                    <a:pt x="466282" y="81505"/>
                    <a:pt x="445948" y="69215"/>
                    <a:pt x="424382" y="59478"/>
                  </a:cubicBezTo>
                  <a:cubicBezTo>
                    <a:pt x="283811" y="-1063"/>
                    <a:pt x="120780" y="63820"/>
                    <a:pt x="60244" y="204386"/>
                  </a:cubicBezTo>
                  <a:cubicBezTo>
                    <a:pt x="4733" y="333278"/>
                    <a:pt x="54336" y="483322"/>
                    <a:pt x="175732" y="553728"/>
                  </a:cubicBezTo>
                  <a:lnTo>
                    <a:pt x="184885" y="558812"/>
                  </a:lnTo>
                  <a:lnTo>
                    <a:pt x="184885" y="692545"/>
                  </a:lnTo>
                  <a:cubicBezTo>
                    <a:pt x="184885" y="717059"/>
                    <a:pt x="204609" y="737012"/>
                    <a:pt x="229123" y="737292"/>
                  </a:cubicBezTo>
                  <a:lnTo>
                    <a:pt x="394890" y="737292"/>
                  </a:lnTo>
                  <a:cubicBezTo>
                    <a:pt x="419404" y="737012"/>
                    <a:pt x="439129" y="717059"/>
                    <a:pt x="439129" y="692545"/>
                  </a:cubicBezTo>
                  <a:lnTo>
                    <a:pt x="439129" y="569491"/>
                  </a:lnTo>
                  <a:lnTo>
                    <a:pt x="474723" y="569491"/>
                  </a:lnTo>
                  <a:lnTo>
                    <a:pt x="474723" y="692545"/>
                  </a:lnTo>
                  <a:cubicBezTo>
                    <a:pt x="475028" y="736636"/>
                    <a:pt x="439490" y="772606"/>
                    <a:pt x="395404" y="772886"/>
                  </a:cubicBezTo>
                  <a:cubicBezTo>
                    <a:pt x="395399" y="772886"/>
                    <a:pt x="395399" y="772886"/>
                    <a:pt x="395399" y="772886"/>
                  </a:cubicBezTo>
                  <a:close/>
                </a:path>
              </a:pathLst>
            </a:custGeom>
            <a:solidFill>
              <a:schemeClr val="tx1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F2A1DB9-D63E-4727-96AB-22B7E40041CD}"/>
                </a:ext>
              </a:extLst>
            </p:cNvPr>
            <p:cNvSpPr/>
            <p:nvPr/>
          </p:nvSpPr>
          <p:spPr>
            <a:xfrm>
              <a:off x="6497860" y="2487945"/>
              <a:ext cx="264577" cy="232926"/>
            </a:xfrm>
            <a:custGeom>
              <a:avLst/>
              <a:gdLst>
                <a:gd name="connsiteX0" fmla="*/ 203304 w 272041"/>
                <a:gd name="connsiteY0" fmla="*/ 239482 h 239497"/>
                <a:gd name="connsiteX1" fmla="*/ 68555 w 272041"/>
                <a:gd name="connsiteY1" fmla="*/ 239482 h 239497"/>
                <a:gd name="connsiteX2" fmla="*/ -91 w 272041"/>
                <a:gd name="connsiteY2" fmla="*/ 170836 h 239497"/>
                <a:gd name="connsiteX3" fmla="*/ -91 w 272041"/>
                <a:gd name="connsiteY3" fmla="*/ -16 h 239497"/>
                <a:gd name="connsiteX4" fmla="*/ 27876 w 272041"/>
                <a:gd name="connsiteY4" fmla="*/ 19307 h 239497"/>
                <a:gd name="connsiteX5" fmla="*/ 52792 w 272041"/>
                <a:gd name="connsiteY5" fmla="*/ 27443 h 239497"/>
                <a:gd name="connsiteX6" fmla="*/ 218559 w 272041"/>
                <a:gd name="connsiteY6" fmla="*/ 27443 h 239497"/>
                <a:gd name="connsiteX7" fmla="*/ 243983 w 272041"/>
                <a:gd name="connsiteY7" fmla="*/ 19307 h 239497"/>
                <a:gd name="connsiteX8" fmla="*/ 271950 w 272041"/>
                <a:gd name="connsiteY8" fmla="*/ -16 h 239497"/>
                <a:gd name="connsiteX9" fmla="*/ 271950 w 272041"/>
                <a:gd name="connsiteY9" fmla="*/ 170836 h 239497"/>
                <a:gd name="connsiteX10" fmla="*/ 203304 w 272041"/>
                <a:gd name="connsiteY10" fmla="*/ 239482 h 239497"/>
                <a:gd name="connsiteX11" fmla="*/ 33469 w 272041"/>
                <a:gd name="connsiteY11" fmla="*/ 61003 h 239497"/>
                <a:gd name="connsiteX12" fmla="*/ 33469 w 272041"/>
                <a:gd name="connsiteY12" fmla="*/ 170836 h 239497"/>
                <a:gd name="connsiteX13" fmla="*/ 66521 w 272041"/>
                <a:gd name="connsiteY13" fmla="*/ 203888 h 239497"/>
                <a:gd name="connsiteX14" fmla="*/ 201271 w 272041"/>
                <a:gd name="connsiteY14" fmla="*/ 203888 h 239497"/>
                <a:gd name="connsiteX15" fmla="*/ 234322 w 272041"/>
                <a:gd name="connsiteY15" fmla="*/ 170836 h 239497"/>
                <a:gd name="connsiteX16" fmla="*/ 234322 w 272041"/>
                <a:gd name="connsiteY16" fmla="*/ 61003 h 239497"/>
                <a:gd name="connsiteX17" fmla="*/ 216525 w 272041"/>
                <a:gd name="connsiteY17" fmla="*/ 61003 h 239497"/>
                <a:gd name="connsiteX18" fmla="*/ 52792 w 272041"/>
                <a:gd name="connsiteY18" fmla="*/ 61003 h 239497"/>
                <a:gd name="connsiteX19" fmla="*/ 33469 w 272041"/>
                <a:gd name="connsiteY19" fmla="*/ 61003 h 23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2041" h="239497">
                  <a:moveTo>
                    <a:pt x="203304" y="239482"/>
                  </a:moveTo>
                  <a:lnTo>
                    <a:pt x="68555" y="239482"/>
                  </a:lnTo>
                  <a:cubicBezTo>
                    <a:pt x="30642" y="239482"/>
                    <a:pt x="-91" y="208749"/>
                    <a:pt x="-91" y="170836"/>
                  </a:cubicBezTo>
                  <a:lnTo>
                    <a:pt x="-91" y="-16"/>
                  </a:lnTo>
                  <a:lnTo>
                    <a:pt x="27876" y="19307"/>
                  </a:lnTo>
                  <a:cubicBezTo>
                    <a:pt x="35168" y="24473"/>
                    <a:pt x="43858" y="27310"/>
                    <a:pt x="52792" y="27443"/>
                  </a:cubicBezTo>
                  <a:lnTo>
                    <a:pt x="218559" y="27443"/>
                  </a:lnTo>
                  <a:cubicBezTo>
                    <a:pt x="227656" y="27315"/>
                    <a:pt x="236503" y="24483"/>
                    <a:pt x="243983" y="19307"/>
                  </a:cubicBezTo>
                  <a:lnTo>
                    <a:pt x="271950" y="-16"/>
                  </a:lnTo>
                  <a:lnTo>
                    <a:pt x="271950" y="170836"/>
                  </a:lnTo>
                  <a:cubicBezTo>
                    <a:pt x="271676" y="208632"/>
                    <a:pt x="241100" y="239207"/>
                    <a:pt x="203304" y="239482"/>
                  </a:cubicBezTo>
                  <a:close/>
                  <a:moveTo>
                    <a:pt x="33469" y="61003"/>
                  </a:moveTo>
                  <a:lnTo>
                    <a:pt x="33469" y="170836"/>
                  </a:lnTo>
                  <a:cubicBezTo>
                    <a:pt x="33469" y="189091"/>
                    <a:pt x="48266" y="203888"/>
                    <a:pt x="66521" y="203888"/>
                  </a:cubicBezTo>
                  <a:lnTo>
                    <a:pt x="201271" y="203888"/>
                  </a:lnTo>
                  <a:cubicBezTo>
                    <a:pt x="219525" y="203888"/>
                    <a:pt x="234322" y="189091"/>
                    <a:pt x="234322" y="170836"/>
                  </a:cubicBezTo>
                  <a:lnTo>
                    <a:pt x="234322" y="61003"/>
                  </a:lnTo>
                  <a:cubicBezTo>
                    <a:pt x="228403" y="61521"/>
                    <a:pt x="222444" y="61521"/>
                    <a:pt x="216525" y="61003"/>
                  </a:cubicBezTo>
                  <a:lnTo>
                    <a:pt x="52792" y="61003"/>
                  </a:lnTo>
                  <a:cubicBezTo>
                    <a:pt x="46365" y="61618"/>
                    <a:pt x="39897" y="61618"/>
                    <a:pt x="33469" y="61003"/>
                  </a:cubicBezTo>
                  <a:close/>
                </a:path>
              </a:pathLst>
            </a:custGeom>
            <a:solidFill>
              <a:schemeClr val="tx1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7B52035-4D5A-4CBC-BA19-50BDDA9D7FFD}"/>
                </a:ext>
              </a:extLst>
            </p:cNvPr>
            <p:cNvSpPr/>
            <p:nvPr/>
          </p:nvSpPr>
          <p:spPr>
            <a:xfrm>
              <a:off x="6559677" y="2703068"/>
              <a:ext cx="138471" cy="76159"/>
            </a:xfrm>
            <a:custGeom>
              <a:avLst/>
              <a:gdLst>
                <a:gd name="connsiteX0" fmla="*/ 96522 w 142377"/>
                <a:gd name="connsiteY0" fmla="*/ 78291 h 78307"/>
                <a:gd name="connsiteX1" fmla="*/ 45674 w 142377"/>
                <a:gd name="connsiteY1" fmla="*/ 78291 h 78307"/>
                <a:gd name="connsiteX2" fmla="*/ -90 w 142377"/>
                <a:gd name="connsiteY2" fmla="*/ 27443 h 78307"/>
                <a:gd name="connsiteX3" fmla="*/ -90 w 142377"/>
                <a:gd name="connsiteY3" fmla="*/ -16 h 78307"/>
                <a:gd name="connsiteX4" fmla="*/ 35504 w 142377"/>
                <a:gd name="connsiteY4" fmla="*/ -16 h 78307"/>
                <a:gd name="connsiteX5" fmla="*/ 35504 w 142377"/>
                <a:gd name="connsiteY5" fmla="*/ 26426 h 78307"/>
                <a:gd name="connsiteX6" fmla="*/ 45674 w 142377"/>
                <a:gd name="connsiteY6" fmla="*/ 41680 h 78307"/>
                <a:gd name="connsiteX7" fmla="*/ 96522 w 142377"/>
                <a:gd name="connsiteY7" fmla="*/ 41680 h 78307"/>
                <a:gd name="connsiteX8" fmla="*/ 106692 w 142377"/>
                <a:gd name="connsiteY8" fmla="*/ 26426 h 78307"/>
                <a:gd name="connsiteX9" fmla="*/ 106692 w 142377"/>
                <a:gd name="connsiteY9" fmla="*/ -16 h 78307"/>
                <a:gd name="connsiteX10" fmla="*/ 142286 w 142377"/>
                <a:gd name="connsiteY10" fmla="*/ -16 h 78307"/>
                <a:gd name="connsiteX11" fmla="*/ 142286 w 142377"/>
                <a:gd name="connsiteY11" fmla="*/ 27443 h 78307"/>
                <a:gd name="connsiteX12" fmla="*/ 96522 w 142377"/>
                <a:gd name="connsiteY12" fmla="*/ 78291 h 7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77" h="78307">
                  <a:moveTo>
                    <a:pt x="96522" y="78291"/>
                  </a:moveTo>
                  <a:lnTo>
                    <a:pt x="45674" y="78291"/>
                  </a:lnTo>
                  <a:cubicBezTo>
                    <a:pt x="19593" y="75673"/>
                    <a:pt x="-222" y="53655"/>
                    <a:pt x="-90" y="27443"/>
                  </a:cubicBezTo>
                  <a:cubicBezTo>
                    <a:pt x="-90" y="27443"/>
                    <a:pt x="-90" y="12188"/>
                    <a:pt x="-90" y="-16"/>
                  </a:cubicBezTo>
                  <a:lnTo>
                    <a:pt x="35504" y="-16"/>
                  </a:lnTo>
                  <a:cubicBezTo>
                    <a:pt x="35504" y="11680"/>
                    <a:pt x="35504" y="24392"/>
                    <a:pt x="35504" y="26426"/>
                  </a:cubicBezTo>
                  <a:cubicBezTo>
                    <a:pt x="35504" y="28460"/>
                    <a:pt x="42114" y="41680"/>
                    <a:pt x="45674" y="41680"/>
                  </a:cubicBezTo>
                  <a:lnTo>
                    <a:pt x="96522" y="41680"/>
                  </a:lnTo>
                  <a:cubicBezTo>
                    <a:pt x="100082" y="41680"/>
                    <a:pt x="106692" y="34053"/>
                    <a:pt x="106692" y="26426"/>
                  </a:cubicBezTo>
                  <a:cubicBezTo>
                    <a:pt x="106692" y="18798"/>
                    <a:pt x="106692" y="11680"/>
                    <a:pt x="106692" y="-16"/>
                  </a:cubicBezTo>
                  <a:lnTo>
                    <a:pt x="142286" y="-16"/>
                  </a:lnTo>
                  <a:cubicBezTo>
                    <a:pt x="142286" y="12188"/>
                    <a:pt x="142286" y="25409"/>
                    <a:pt x="142286" y="27443"/>
                  </a:cubicBezTo>
                  <a:cubicBezTo>
                    <a:pt x="142419" y="53655"/>
                    <a:pt x="122603" y="75673"/>
                    <a:pt x="96522" y="78291"/>
                  </a:cubicBezTo>
                  <a:close/>
                </a:path>
              </a:pathLst>
            </a:custGeom>
            <a:solidFill>
              <a:schemeClr val="tx1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26A3DEB-61E2-4228-9C8F-554DE526377C}"/>
                </a:ext>
              </a:extLst>
            </p:cNvPr>
            <p:cNvSpPr/>
            <p:nvPr/>
          </p:nvSpPr>
          <p:spPr>
            <a:xfrm>
              <a:off x="6515170" y="2621469"/>
              <a:ext cx="229959" cy="34617"/>
            </a:xfrm>
            <a:custGeom>
              <a:avLst/>
              <a:gdLst>
                <a:gd name="connsiteX0" fmla="*/ 0 w 236446"/>
                <a:gd name="connsiteY0" fmla="*/ 0 h 35594"/>
                <a:gd name="connsiteX1" fmla="*/ 236447 w 236446"/>
                <a:gd name="connsiteY1" fmla="*/ 0 h 35594"/>
                <a:gd name="connsiteX2" fmla="*/ 236447 w 236446"/>
                <a:gd name="connsiteY2" fmla="*/ 35594 h 35594"/>
                <a:gd name="connsiteX3" fmla="*/ 0 w 236446"/>
                <a:gd name="connsiteY3" fmla="*/ 35594 h 3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446" h="35594">
                  <a:moveTo>
                    <a:pt x="0" y="0"/>
                  </a:moveTo>
                  <a:lnTo>
                    <a:pt x="236447" y="0"/>
                  </a:lnTo>
                  <a:lnTo>
                    <a:pt x="236447" y="35594"/>
                  </a:lnTo>
                  <a:lnTo>
                    <a:pt x="0" y="35594"/>
                  </a:lnTo>
                  <a:close/>
                </a:path>
              </a:pathLst>
            </a:custGeom>
            <a:solidFill>
              <a:schemeClr val="tx1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D48C69C-2E3A-4CAE-9859-27527C2F91C7}"/>
                </a:ext>
              </a:extLst>
            </p:cNvPr>
            <p:cNvSpPr/>
            <p:nvPr/>
          </p:nvSpPr>
          <p:spPr>
            <a:xfrm>
              <a:off x="6515170" y="2574983"/>
              <a:ext cx="229959" cy="34617"/>
            </a:xfrm>
            <a:custGeom>
              <a:avLst/>
              <a:gdLst>
                <a:gd name="connsiteX0" fmla="*/ 0 w 236446"/>
                <a:gd name="connsiteY0" fmla="*/ 0 h 35594"/>
                <a:gd name="connsiteX1" fmla="*/ 236447 w 236446"/>
                <a:gd name="connsiteY1" fmla="*/ 0 h 35594"/>
                <a:gd name="connsiteX2" fmla="*/ 236447 w 236446"/>
                <a:gd name="connsiteY2" fmla="*/ 35594 h 35594"/>
                <a:gd name="connsiteX3" fmla="*/ 0 w 236446"/>
                <a:gd name="connsiteY3" fmla="*/ 35594 h 3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446" h="35594">
                  <a:moveTo>
                    <a:pt x="0" y="0"/>
                  </a:moveTo>
                  <a:lnTo>
                    <a:pt x="236447" y="0"/>
                  </a:lnTo>
                  <a:lnTo>
                    <a:pt x="236447" y="35594"/>
                  </a:lnTo>
                  <a:lnTo>
                    <a:pt x="0" y="35594"/>
                  </a:lnTo>
                  <a:close/>
                </a:path>
              </a:pathLst>
            </a:custGeom>
            <a:solidFill>
              <a:schemeClr val="tx1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30F8B2B5-A639-4BF9-B4A0-D5061825C254}"/>
                </a:ext>
              </a:extLst>
            </p:cNvPr>
            <p:cNvSpPr/>
            <p:nvPr/>
          </p:nvSpPr>
          <p:spPr>
            <a:xfrm>
              <a:off x="6394503" y="1894995"/>
              <a:ext cx="106325" cy="123139"/>
            </a:xfrm>
            <a:custGeom>
              <a:avLst/>
              <a:gdLst>
                <a:gd name="connsiteX0" fmla="*/ 32961 w 109324"/>
                <a:gd name="connsiteY0" fmla="*/ 126598 h 126613"/>
                <a:gd name="connsiteX1" fmla="*/ -91 w 109324"/>
                <a:gd name="connsiteY1" fmla="*/ 112869 h 126613"/>
                <a:gd name="connsiteX2" fmla="*/ 88894 w 109324"/>
                <a:gd name="connsiteY2" fmla="*/ -16 h 126613"/>
                <a:gd name="connsiteX3" fmla="*/ 109234 w 109324"/>
                <a:gd name="connsiteY3" fmla="*/ 28968 h 126613"/>
                <a:gd name="connsiteX4" fmla="*/ 32961 w 109324"/>
                <a:gd name="connsiteY4" fmla="*/ 126598 h 12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24" h="126613">
                  <a:moveTo>
                    <a:pt x="32961" y="126598"/>
                  </a:moveTo>
                  <a:lnTo>
                    <a:pt x="-91" y="112869"/>
                  </a:lnTo>
                  <a:cubicBezTo>
                    <a:pt x="18388" y="67634"/>
                    <a:pt x="49227" y="28516"/>
                    <a:pt x="88894" y="-16"/>
                  </a:cubicBezTo>
                  <a:lnTo>
                    <a:pt x="109234" y="28968"/>
                  </a:lnTo>
                  <a:cubicBezTo>
                    <a:pt x="75089" y="53645"/>
                    <a:pt x="48642" y="87495"/>
                    <a:pt x="32961" y="126598"/>
                  </a:cubicBezTo>
                  <a:close/>
                </a:path>
              </a:pathLst>
            </a:custGeom>
            <a:solidFill>
              <a:schemeClr val="accent2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CD79F7A-5335-45EE-A67F-D9F3DC1A6FCA}"/>
                </a:ext>
              </a:extLst>
            </p:cNvPr>
            <p:cNvSpPr/>
            <p:nvPr/>
          </p:nvSpPr>
          <p:spPr>
            <a:xfrm>
              <a:off x="6375216" y="2030003"/>
              <a:ext cx="43518" cy="71707"/>
            </a:xfrm>
            <a:custGeom>
              <a:avLst/>
              <a:gdLst>
                <a:gd name="connsiteX0" fmla="*/ 35503 w 44746"/>
                <a:gd name="connsiteY0" fmla="*/ 73715 h 73730"/>
                <a:gd name="connsiteX1" fmla="*/ -91 w 44746"/>
                <a:gd name="connsiteY1" fmla="*/ 73715 h 73730"/>
                <a:gd name="connsiteX2" fmla="*/ 10587 w 44746"/>
                <a:gd name="connsiteY2" fmla="*/ -16 h 73730"/>
                <a:gd name="connsiteX3" fmla="*/ 44656 w 44746"/>
                <a:gd name="connsiteY3" fmla="*/ 10154 h 73730"/>
                <a:gd name="connsiteX4" fmla="*/ 35503 w 44746"/>
                <a:gd name="connsiteY4" fmla="*/ 73715 h 7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46" h="73730">
                  <a:moveTo>
                    <a:pt x="35503" y="73715"/>
                  </a:moveTo>
                  <a:lnTo>
                    <a:pt x="-91" y="73715"/>
                  </a:lnTo>
                  <a:cubicBezTo>
                    <a:pt x="-106" y="48753"/>
                    <a:pt x="3489" y="23919"/>
                    <a:pt x="10587" y="-16"/>
                  </a:cubicBezTo>
                  <a:lnTo>
                    <a:pt x="44656" y="10154"/>
                  </a:lnTo>
                  <a:cubicBezTo>
                    <a:pt x="38524" y="30783"/>
                    <a:pt x="35437" y="52196"/>
                    <a:pt x="35503" y="73715"/>
                  </a:cubicBezTo>
                  <a:close/>
                </a:path>
              </a:pathLst>
            </a:custGeom>
            <a:solidFill>
              <a:schemeClr val="accent2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5A58B20-4A91-4C89-A458-77E5B32E1EF8}"/>
                </a:ext>
              </a:extLst>
            </p:cNvPr>
            <p:cNvSpPr/>
            <p:nvPr/>
          </p:nvSpPr>
          <p:spPr>
            <a:xfrm>
              <a:off x="7426600" y="1797570"/>
              <a:ext cx="462243" cy="751696"/>
            </a:xfrm>
            <a:custGeom>
              <a:avLst/>
              <a:gdLst>
                <a:gd name="connsiteX0" fmla="*/ 245000 w 475283"/>
                <a:gd name="connsiteY0" fmla="*/ 772887 h 772902"/>
                <a:gd name="connsiteX1" fmla="*/ 79742 w 475283"/>
                <a:gd name="connsiteY1" fmla="*/ 772887 h 772902"/>
                <a:gd name="connsiteX2" fmla="*/ -91 w 475283"/>
                <a:gd name="connsiteY2" fmla="*/ 693054 h 772902"/>
                <a:gd name="connsiteX3" fmla="*/ -91 w 475283"/>
                <a:gd name="connsiteY3" fmla="*/ 692546 h 772902"/>
                <a:gd name="connsiteX4" fmla="*/ -91 w 475283"/>
                <a:gd name="connsiteY4" fmla="*/ 569492 h 772902"/>
                <a:gd name="connsiteX5" fmla="*/ 34995 w 475283"/>
                <a:gd name="connsiteY5" fmla="*/ 569492 h 772902"/>
                <a:gd name="connsiteX6" fmla="*/ 34995 w 475283"/>
                <a:gd name="connsiteY6" fmla="*/ 692546 h 772902"/>
                <a:gd name="connsiteX7" fmla="*/ 79742 w 475283"/>
                <a:gd name="connsiteY7" fmla="*/ 737293 h 772902"/>
                <a:gd name="connsiteX8" fmla="*/ 245000 w 475283"/>
                <a:gd name="connsiteY8" fmla="*/ 737293 h 772902"/>
                <a:gd name="connsiteX9" fmla="*/ 289747 w 475283"/>
                <a:gd name="connsiteY9" fmla="*/ 692546 h 772902"/>
                <a:gd name="connsiteX10" fmla="*/ 289747 w 475283"/>
                <a:gd name="connsiteY10" fmla="*/ 558814 h 772902"/>
                <a:gd name="connsiteX11" fmla="*/ 298391 w 475283"/>
                <a:gd name="connsiteY11" fmla="*/ 553729 h 772902"/>
                <a:gd name="connsiteX12" fmla="*/ 402631 w 475283"/>
                <a:gd name="connsiteY12" fmla="*/ 175938 h 772902"/>
                <a:gd name="connsiteX13" fmla="*/ 162625 w 475283"/>
                <a:gd name="connsiteY13" fmla="*/ 35580 h 772902"/>
                <a:gd name="connsiteX14" fmla="*/ 90928 w 475283"/>
                <a:gd name="connsiteY14" fmla="*/ 45241 h 772902"/>
                <a:gd name="connsiteX15" fmla="*/ 81776 w 475283"/>
                <a:gd name="connsiteY15" fmla="*/ 10664 h 772902"/>
                <a:gd name="connsiteX16" fmla="*/ 162625 w 475283"/>
                <a:gd name="connsiteY16" fmla="*/ -14 h 772902"/>
                <a:gd name="connsiteX17" fmla="*/ 475192 w 475283"/>
                <a:gd name="connsiteY17" fmla="*/ 312863 h 772902"/>
                <a:gd name="connsiteX18" fmla="*/ 325341 w 475283"/>
                <a:gd name="connsiteY18" fmla="*/ 579662 h 772902"/>
                <a:gd name="connsiteX19" fmla="*/ 325341 w 475283"/>
                <a:gd name="connsiteY19" fmla="*/ 692546 h 772902"/>
                <a:gd name="connsiteX20" fmla="*/ 245000 w 475283"/>
                <a:gd name="connsiteY20" fmla="*/ 772887 h 77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5283" h="772902">
                  <a:moveTo>
                    <a:pt x="245000" y="772887"/>
                  </a:moveTo>
                  <a:lnTo>
                    <a:pt x="79742" y="772887"/>
                  </a:lnTo>
                  <a:cubicBezTo>
                    <a:pt x="35656" y="772887"/>
                    <a:pt x="-91" y="737145"/>
                    <a:pt x="-91" y="693054"/>
                  </a:cubicBezTo>
                  <a:cubicBezTo>
                    <a:pt x="-91" y="692887"/>
                    <a:pt x="-91" y="692714"/>
                    <a:pt x="-91" y="692546"/>
                  </a:cubicBezTo>
                  <a:lnTo>
                    <a:pt x="-91" y="569492"/>
                  </a:lnTo>
                  <a:lnTo>
                    <a:pt x="34995" y="569492"/>
                  </a:lnTo>
                  <a:lnTo>
                    <a:pt x="34995" y="692546"/>
                  </a:lnTo>
                  <a:cubicBezTo>
                    <a:pt x="35249" y="717146"/>
                    <a:pt x="55131" y="737018"/>
                    <a:pt x="79742" y="737293"/>
                  </a:cubicBezTo>
                  <a:lnTo>
                    <a:pt x="245000" y="737293"/>
                  </a:lnTo>
                  <a:cubicBezTo>
                    <a:pt x="269713" y="737293"/>
                    <a:pt x="289747" y="717258"/>
                    <a:pt x="289747" y="692546"/>
                  </a:cubicBezTo>
                  <a:lnTo>
                    <a:pt x="289747" y="558814"/>
                  </a:lnTo>
                  <a:lnTo>
                    <a:pt x="298391" y="553729"/>
                  </a:lnTo>
                  <a:cubicBezTo>
                    <a:pt x="431513" y="478193"/>
                    <a:pt x="478192" y="309049"/>
                    <a:pt x="402631" y="175938"/>
                  </a:cubicBezTo>
                  <a:cubicBezTo>
                    <a:pt x="353613" y="89495"/>
                    <a:pt x="262034" y="35941"/>
                    <a:pt x="162625" y="35580"/>
                  </a:cubicBezTo>
                  <a:cubicBezTo>
                    <a:pt x="138421" y="35722"/>
                    <a:pt x="114319" y="38971"/>
                    <a:pt x="90928" y="45241"/>
                  </a:cubicBezTo>
                  <a:lnTo>
                    <a:pt x="81776" y="10664"/>
                  </a:lnTo>
                  <a:cubicBezTo>
                    <a:pt x="108115" y="3504"/>
                    <a:pt x="135319" y="-91"/>
                    <a:pt x="162625" y="-14"/>
                  </a:cubicBezTo>
                  <a:cubicBezTo>
                    <a:pt x="335358" y="72"/>
                    <a:pt x="475294" y="140155"/>
                    <a:pt x="475192" y="312863"/>
                  </a:cubicBezTo>
                  <a:cubicBezTo>
                    <a:pt x="475142" y="421827"/>
                    <a:pt x="418343" y="522909"/>
                    <a:pt x="325341" y="579662"/>
                  </a:cubicBezTo>
                  <a:lnTo>
                    <a:pt x="325341" y="692546"/>
                  </a:lnTo>
                  <a:cubicBezTo>
                    <a:pt x="325341" y="736917"/>
                    <a:pt x="289391" y="772887"/>
                    <a:pt x="245000" y="772887"/>
                  </a:cubicBezTo>
                  <a:close/>
                </a:path>
              </a:pathLst>
            </a:custGeom>
            <a:solidFill>
              <a:schemeClr val="tx1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10A0424-3FAA-43EE-ACEB-33DA7685531C}"/>
                </a:ext>
              </a:extLst>
            </p:cNvPr>
            <p:cNvSpPr/>
            <p:nvPr/>
          </p:nvSpPr>
          <p:spPr>
            <a:xfrm>
              <a:off x="7452811" y="2487945"/>
              <a:ext cx="264576" cy="232926"/>
            </a:xfrm>
            <a:custGeom>
              <a:avLst/>
              <a:gdLst>
                <a:gd name="connsiteX0" fmla="*/ 202796 w 272040"/>
                <a:gd name="connsiteY0" fmla="*/ 239482 h 239497"/>
                <a:gd name="connsiteX1" fmla="*/ 68555 w 272040"/>
                <a:gd name="connsiteY1" fmla="*/ 239482 h 239497"/>
                <a:gd name="connsiteX2" fmla="*/ -91 w 272040"/>
                <a:gd name="connsiteY2" fmla="*/ 170836 h 239497"/>
                <a:gd name="connsiteX3" fmla="*/ -91 w 272040"/>
                <a:gd name="connsiteY3" fmla="*/ -16 h 239497"/>
                <a:gd name="connsiteX4" fmla="*/ 27876 w 272040"/>
                <a:gd name="connsiteY4" fmla="*/ 19307 h 239497"/>
                <a:gd name="connsiteX5" fmla="*/ 53300 w 272040"/>
                <a:gd name="connsiteY5" fmla="*/ 27443 h 239497"/>
                <a:gd name="connsiteX6" fmla="*/ 218559 w 272040"/>
                <a:gd name="connsiteY6" fmla="*/ 27443 h 239497"/>
                <a:gd name="connsiteX7" fmla="*/ 243983 w 272040"/>
                <a:gd name="connsiteY7" fmla="*/ 19307 h 239497"/>
                <a:gd name="connsiteX8" fmla="*/ 271950 w 272040"/>
                <a:gd name="connsiteY8" fmla="*/ -16 h 239497"/>
                <a:gd name="connsiteX9" fmla="*/ 271950 w 272040"/>
                <a:gd name="connsiteY9" fmla="*/ 170836 h 239497"/>
                <a:gd name="connsiteX10" fmla="*/ 203304 w 272040"/>
                <a:gd name="connsiteY10" fmla="*/ 239482 h 239497"/>
                <a:gd name="connsiteX11" fmla="*/ 202796 w 272040"/>
                <a:gd name="connsiteY11" fmla="*/ 239482 h 239497"/>
                <a:gd name="connsiteX12" fmla="*/ 34995 w 272040"/>
                <a:gd name="connsiteY12" fmla="*/ 61003 h 239497"/>
                <a:gd name="connsiteX13" fmla="*/ 34995 w 272040"/>
                <a:gd name="connsiteY13" fmla="*/ 170836 h 239497"/>
                <a:gd name="connsiteX14" fmla="*/ 68046 w 272040"/>
                <a:gd name="connsiteY14" fmla="*/ 203888 h 239497"/>
                <a:gd name="connsiteX15" fmla="*/ 202796 w 272040"/>
                <a:gd name="connsiteY15" fmla="*/ 203888 h 239497"/>
                <a:gd name="connsiteX16" fmla="*/ 235847 w 272040"/>
                <a:gd name="connsiteY16" fmla="*/ 170836 h 239497"/>
                <a:gd name="connsiteX17" fmla="*/ 235847 w 272040"/>
                <a:gd name="connsiteY17" fmla="*/ 61003 h 239497"/>
                <a:gd name="connsiteX18" fmla="*/ 218050 w 272040"/>
                <a:gd name="connsiteY18" fmla="*/ 61003 h 239497"/>
                <a:gd name="connsiteX19" fmla="*/ 52792 w 272040"/>
                <a:gd name="connsiteY19" fmla="*/ 61003 h 239497"/>
                <a:gd name="connsiteX20" fmla="*/ 34995 w 272040"/>
                <a:gd name="connsiteY20" fmla="*/ 61003 h 23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2040" h="239497">
                  <a:moveTo>
                    <a:pt x="202796" y="239482"/>
                  </a:moveTo>
                  <a:lnTo>
                    <a:pt x="68555" y="239482"/>
                  </a:lnTo>
                  <a:cubicBezTo>
                    <a:pt x="30622" y="239482"/>
                    <a:pt x="-91" y="208749"/>
                    <a:pt x="-91" y="170836"/>
                  </a:cubicBezTo>
                  <a:lnTo>
                    <a:pt x="-91" y="-16"/>
                  </a:lnTo>
                  <a:lnTo>
                    <a:pt x="27876" y="19307"/>
                  </a:lnTo>
                  <a:cubicBezTo>
                    <a:pt x="35351" y="24483"/>
                    <a:pt x="44199" y="27315"/>
                    <a:pt x="53300" y="27443"/>
                  </a:cubicBezTo>
                  <a:lnTo>
                    <a:pt x="218559" y="27443"/>
                  </a:lnTo>
                  <a:cubicBezTo>
                    <a:pt x="227660" y="27315"/>
                    <a:pt x="236508" y="24483"/>
                    <a:pt x="243983" y="19307"/>
                  </a:cubicBezTo>
                  <a:lnTo>
                    <a:pt x="271950" y="-16"/>
                  </a:lnTo>
                  <a:lnTo>
                    <a:pt x="271950" y="170836"/>
                  </a:lnTo>
                  <a:cubicBezTo>
                    <a:pt x="271950" y="208749"/>
                    <a:pt x="241237" y="239482"/>
                    <a:pt x="203304" y="239482"/>
                  </a:cubicBezTo>
                  <a:cubicBezTo>
                    <a:pt x="203152" y="239482"/>
                    <a:pt x="202948" y="239482"/>
                    <a:pt x="202796" y="239482"/>
                  </a:cubicBezTo>
                  <a:close/>
                  <a:moveTo>
                    <a:pt x="34995" y="61003"/>
                  </a:moveTo>
                  <a:lnTo>
                    <a:pt x="34995" y="170836"/>
                  </a:lnTo>
                  <a:cubicBezTo>
                    <a:pt x="34995" y="189091"/>
                    <a:pt x="49792" y="203888"/>
                    <a:pt x="68046" y="203888"/>
                  </a:cubicBezTo>
                  <a:lnTo>
                    <a:pt x="202796" y="203888"/>
                  </a:lnTo>
                  <a:cubicBezTo>
                    <a:pt x="221050" y="203888"/>
                    <a:pt x="235847" y="189091"/>
                    <a:pt x="235847" y="170836"/>
                  </a:cubicBezTo>
                  <a:lnTo>
                    <a:pt x="235847" y="61003"/>
                  </a:lnTo>
                  <a:cubicBezTo>
                    <a:pt x="229949" y="61521"/>
                    <a:pt x="223949" y="61521"/>
                    <a:pt x="218050" y="61003"/>
                  </a:cubicBezTo>
                  <a:lnTo>
                    <a:pt x="52792" y="61003"/>
                  </a:lnTo>
                  <a:cubicBezTo>
                    <a:pt x="46893" y="61521"/>
                    <a:pt x="40893" y="61521"/>
                    <a:pt x="34995" y="61003"/>
                  </a:cubicBezTo>
                  <a:close/>
                </a:path>
              </a:pathLst>
            </a:custGeom>
            <a:solidFill>
              <a:schemeClr val="tx1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ACB4355-3046-44E3-9F26-A377117C14AF}"/>
                </a:ext>
              </a:extLst>
            </p:cNvPr>
            <p:cNvSpPr/>
            <p:nvPr/>
          </p:nvSpPr>
          <p:spPr>
            <a:xfrm>
              <a:off x="7514133" y="2703068"/>
              <a:ext cx="138472" cy="76159"/>
            </a:xfrm>
            <a:custGeom>
              <a:avLst/>
              <a:gdLst>
                <a:gd name="connsiteX0" fmla="*/ 96523 w 142378"/>
                <a:gd name="connsiteY0" fmla="*/ 78291 h 78307"/>
                <a:gd name="connsiteX1" fmla="*/ 45674 w 142378"/>
                <a:gd name="connsiteY1" fmla="*/ 78291 h 78307"/>
                <a:gd name="connsiteX2" fmla="*/ -90 w 142378"/>
                <a:gd name="connsiteY2" fmla="*/ 27443 h 78307"/>
                <a:gd name="connsiteX3" fmla="*/ -90 w 142378"/>
                <a:gd name="connsiteY3" fmla="*/ -16 h 78307"/>
                <a:gd name="connsiteX4" fmla="*/ 35504 w 142378"/>
                <a:gd name="connsiteY4" fmla="*/ -16 h 78307"/>
                <a:gd name="connsiteX5" fmla="*/ 35504 w 142378"/>
                <a:gd name="connsiteY5" fmla="*/ 26426 h 78307"/>
                <a:gd name="connsiteX6" fmla="*/ 45674 w 142378"/>
                <a:gd name="connsiteY6" fmla="*/ 41680 h 78307"/>
                <a:gd name="connsiteX7" fmla="*/ 96523 w 142378"/>
                <a:gd name="connsiteY7" fmla="*/ 41680 h 78307"/>
                <a:gd name="connsiteX8" fmla="*/ 107201 w 142378"/>
                <a:gd name="connsiteY8" fmla="*/ 26426 h 78307"/>
                <a:gd name="connsiteX9" fmla="*/ 107201 w 142378"/>
                <a:gd name="connsiteY9" fmla="*/ -16 h 78307"/>
                <a:gd name="connsiteX10" fmla="*/ 142287 w 142378"/>
                <a:gd name="connsiteY10" fmla="*/ -16 h 78307"/>
                <a:gd name="connsiteX11" fmla="*/ 142287 w 142378"/>
                <a:gd name="connsiteY11" fmla="*/ 27443 h 78307"/>
                <a:gd name="connsiteX12" fmla="*/ 96523 w 142378"/>
                <a:gd name="connsiteY12" fmla="*/ 78291 h 7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78" h="78307">
                  <a:moveTo>
                    <a:pt x="96523" y="78291"/>
                  </a:moveTo>
                  <a:lnTo>
                    <a:pt x="45674" y="78291"/>
                  </a:lnTo>
                  <a:cubicBezTo>
                    <a:pt x="19589" y="75673"/>
                    <a:pt x="-242" y="53655"/>
                    <a:pt x="-90" y="27443"/>
                  </a:cubicBezTo>
                  <a:cubicBezTo>
                    <a:pt x="-90" y="27443"/>
                    <a:pt x="-90" y="12188"/>
                    <a:pt x="-90" y="-16"/>
                  </a:cubicBezTo>
                  <a:lnTo>
                    <a:pt x="35504" y="-16"/>
                  </a:lnTo>
                  <a:cubicBezTo>
                    <a:pt x="35504" y="11680"/>
                    <a:pt x="35504" y="24392"/>
                    <a:pt x="35504" y="26426"/>
                  </a:cubicBezTo>
                  <a:cubicBezTo>
                    <a:pt x="35504" y="28460"/>
                    <a:pt x="41606" y="41680"/>
                    <a:pt x="45674" y="41680"/>
                  </a:cubicBezTo>
                  <a:lnTo>
                    <a:pt x="96523" y="41680"/>
                  </a:lnTo>
                  <a:cubicBezTo>
                    <a:pt x="100591" y="41680"/>
                    <a:pt x="107201" y="34053"/>
                    <a:pt x="107201" y="26426"/>
                  </a:cubicBezTo>
                  <a:cubicBezTo>
                    <a:pt x="107201" y="18798"/>
                    <a:pt x="107201" y="11680"/>
                    <a:pt x="107201" y="-16"/>
                  </a:cubicBezTo>
                  <a:lnTo>
                    <a:pt x="142287" y="-16"/>
                  </a:lnTo>
                  <a:cubicBezTo>
                    <a:pt x="142287" y="12188"/>
                    <a:pt x="142287" y="25409"/>
                    <a:pt x="142287" y="27443"/>
                  </a:cubicBezTo>
                  <a:cubicBezTo>
                    <a:pt x="142439" y="53655"/>
                    <a:pt x="122608" y="75673"/>
                    <a:pt x="96523" y="78291"/>
                  </a:cubicBezTo>
                  <a:close/>
                </a:path>
              </a:pathLst>
            </a:custGeom>
            <a:solidFill>
              <a:schemeClr val="tx1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BBEBE75-4314-4D9F-ACA6-DEB23CA9BDDC}"/>
                </a:ext>
              </a:extLst>
            </p:cNvPr>
            <p:cNvSpPr/>
            <p:nvPr/>
          </p:nvSpPr>
          <p:spPr>
            <a:xfrm>
              <a:off x="7469625" y="2621469"/>
              <a:ext cx="229959" cy="34617"/>
            </a:xfrm>
            <a:custGeom>
              <a:avLst/>
              <a:gdLst>
                <a:gd name="connsiteX0" fmla="*/ 0 w 236446"/>
                <a:gd name="connsiteY0" fmla="*/ 0 h 35594"/>
                <a:gd name="connsiteX1" fmla="*/ 236447 w 236446"/>
                <a:gd name="connsiteY1" fmla="*/ 0 h 35594"/>
                <a:gd name="connsiteX2" fmla="*/ 236447 w 236446"/>
                <a:gd name="connsiteY2" fmla="*/ 35594 h 35594"/>
                <a:gd name="connsiteX3" fmla="*/ 0 w 236446"/>
                <a:gd name="connsiteY3" fmla="*/ 35594 h 3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446" h="35594">
                  <a:moveTo>
                    <a:pt x="0" y="0"/>
                  </a:moveTo>
                  <a:lnTo>
                    <a:pt x="236447" y="0"/>
                  </a:lnTo>
                  <a:lnTo>
                    <a:pt x="236447" y="35594"/>
                  </a:lnTo>
                  <a:lnTo>
                    <a:pt x="0" y="35594"/>
                  </a:lnTo>
                  <a:close/>
                </a:path>
              </a:pathLst>
            </a:custGeom>
            <a:solidFill>
              <a:schemeClr val="tx1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574BBDA-D8CF-4260-A8BD-29675BE2E3FB}"/>
                </a:ext>
              </a:extLst>
            </p:cNvPr>
            <p:cNvSpPr/>
            <p:nvPr/>
          </p:nvSpPr>
          <p:spPr>
            <a:xfrm>
              <a:off x="7469625" y="2574983"/>
              <a:ext cx="229959" cy="34617"/>
            </a:xfrm>
            <a:custGeom>
              <a:avLst/>
              <a:gdLst>
                <a:gd name="connsiteX0" fmla="*/ 0 w 236446"/>
                <a:gd name="connsiteY0" fmla="*/ 0 h 35594"/>
                <a:gd name="connsiteX1" fmla="*/ 236447 w 236446"/>
                <a:gd name="connsiteY1" fmla="*/ 0 h 35594"/>
                <a:gd name="connsiteX2" fmla="*/ 236447 w 236446"/>
                <a:gd name="connsiteY2" fmla="*/ 35594 h 35594"/>
                <a:gd name="connsiteX3" fmla="*/ 0 w 236446"/>
                <a:gd name="connsiteY3" fmla="*/ 35594 h 3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446" h="35594">
                  <a:moveTo>
                    <a:pt x="0" y="0"/>
                  </a:moveTo>
                  <a:lnTo>
                    <a:pt x="236447" y="0"/>
                  </a:lnTo>
                  <a:lnTo>
                    <a:pt x="236447" y="35594"/>
                  </a:lnTo>
                  <a:lnTo>
                    <a:pt x="0" y="35594"/>
                  </a:lnTo>
                  <a:close/>
                </a:path>
              </a:pathLst>
            </a:custGeom>
            <a:solidFill>
              <a:schemeClr val="tx1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5A0F390-E281-4270-B382-2DFB34121798}"/>
                </a:ext>
              </a:extLst>
            </p:cNvPr>
            <p:cNvSpPr/>
            <p:nvPr/>
          </p:nvSpPr>
          <p:spPr>
            <a:xfrm>
              <a:off x="7090316" y="1389579"/>
              <a:ext cx="34617" cy="149844"/>
            </a:xfrm>
            <a:custGeom>
              <a:avLst/>
              <a:gdLst>
                <a:gd name="connsiteX0" fmla="*/ 0 w 35594"/>
                <a:gd name="connsiteY0" fmla="*/ 0 h 154071"/>
                <a:gd name="connsiteX1" fmla="*/ 35594 w 35594"/>
                <a:gd name="connsiteY1" fmla="*/ 0 h 154071"/>
                <a:gd name="connsiteX2" fmla="*/ 35594 w 35594"/>
                <a:gd name="connsiteY2" fmla="*/ 154072 h 154071"/>
                <a:gd name="connsiteX3" fmla="*/ 0 w 35594"/>
                <a:gd name="connsiteY3" fmla="*/ 154072 h 15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94" h="154071">
                  <a:moveTo>
                    <a:pt x="0" y="0"/>
                  </a:moveTo>
                  <a:lnTo>
                    <a:pt x="35594" y="0"/>
                  </a:lnTo>
                  <a:lnTo>
                    <a:pt x="35594" y="154072"/>
                  </a:lnTo>
                  <a:lnTo>
                    <a:pt x="0" y="154072"/>
                  </a:lnTo>
                  <a:close/>
                </a:path>
              </a:pathLst>
            </a:custGeom>
            <a:solidFill>
              <a:schemeClr val="accent2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B5AEA86-A905-4020-887C-0AA9E2C50E46}"/>
                </a:ext>
              </a:extLst>
            </p:cNvPr>
            <p:cNvSpPr/>
            <p:nvPr/>
          </p:nvSpPr>
          <p:spPr>
            <a:xfrm rot="18900000">
              <a:off x="6714024" y="1643926"/>
              <a:ext cx="34617" cy="57366"/>
            </a:xfrm>
            <a:custGeom>
              <a:avLst/>
              <a:gdLst>
                <a:gd name="connsiteX0" fmla="*/ -91 w 35594"/>
                <a:gd name="connsiteY0" fmla="*/ -16 h 58984"/>
                <a:gd name="connsiteX1" fmla="*/ 35503 w 35594"/>
                <a:gd name="connsiteY1" fmla="*/ -16 h 58984"/>
                <a:gd name="connsiteX2" fmla="*/ 35503 w 35594"/>
                <a:gd name="connsiteY2" fmla="*/ 58969 h 58984"/>
                <a:gd name="connsiteX3" fmla="*/ -91 w 35594"/>
                <a:gd name="connsiteY3" fmla="*/ 58969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94" h="58984">
                  <a:moveTo>
                    <a:pt x="-91" y="-16"/>
                  </a:moveTo>
                  <a:lnTo>
                    <a:pt x="35503" y="-16"/>
                  </a:lnTo>
                  <a:lnTo>
                    <a:pt x="35503" y="58969"/>
                  </a:lnTo>
                  <a:lnTo>
                    <a:pt x="-91" y="58969"/>
                  </a:lnTo>
                  <a:close/>
                </a:path>
              </a:pathLst>
            </a:custGeom>
            <a:solidFill>
              <a:schemeClr val="accent2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476F81C-9BEA-4267-8B49-344F6697A8B0}"/>
                </a:ext>
              </a:extLst>
            </p:cNvPr>
            <p:cNvSpPr/>
            <p:nvPr/>
          </p:nvSpPr>
          <p:spPr>
            <a:xfrm rot="18900000">
              <a:off x="7455792" y="1655338"/>
              <a:ext cx="57366" cy="34617"/>
            </a:xfrm>
            <a:custGeom>
              <a:avLst/>
              <a:gdLst>
                <a:gd name="connsiteX0" fmla="*/ -91 w 58984"/>
                <a:gd name="connsiteY0" fmla="*/ -16 h 35594"/>
                <a:gd name="connsiteX1" fmla="*/ 58894 w 58984"/>
                <a:gd name="connsiteY1" fmla="*/ -16 h 35594"/>
                <a:gd name="connsiteX2" fmla="*/ 58894 w 58984"/>
                <a:gd name="connsiteY2" fmla="*/ 35578 h 35594"/>
                <a:gd name="connsiteX3" fmla="*/ -91 w 58984"/>
                <a:gd name="connsiteY3" fmla="*/ 35578 h 3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84" h="35594">
                  <a:moveTo>
                    <a:pt x="-91" y="-16"/>
                  </a:moveTo>
                  <a:lnTo>
                    <a:pt x="58894" y="-16"/>
                  </a:lnTo>
                  <a:lnTo>
                    <a:pt x="58894" y="35578"/>
                  </a:lnTo>
                  <a:lnTo>
                    <a:pt x="-91" y="35578"/>
                  </a:lnTo>
                  <a:close/>
                </a:path>
              </a:pathLst>
            </a:custGeom>
            <a:solidFill>
              <a:schemeClr val="accent2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F034B2-CC1B-4BC8-915C-343D4344D89F}"/>
                </a:ext>
              </a:extLst>
            </p:cNvPr>
            <p:cNvSpPr/>
            <p:nvPr/>
          </p:nvSpPr>
          <p:spPr>
            <a:xfrm>
              <a:off x="7795525" y="2573005"/>
              <a:ext cx="34617" cy="40551"/>
            </a:xfrm>
            <a:custGeom>
              <a:avLst/>
              <a:gdLst>
                <a:gd name="connsiteX0" fmla="*/ 0 w 35594"/>
                <a:gd name="connsiteY0" fmla="*/ 0 h 41695"/>
                <a:gd name="connsiteX1" fmla="*/ 35594 w 35594"/>
                <a:gd name="connsiteY1" fmla="*/ 0 h 41695"/>
                <a:gd name="connsiteX2" fmla="*/ 35594 w 35594"/>
                <a:gd name="connsiteY2" fmla="*/ 41696 h 41695"/>
                <a:gd name="connsiteX3" fmla="*/ 0 w 35594"/>
                <a:gd name="connsiteY3" fmla="*/ 41696 h 4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94" h="41695">
                  <a:moveTo>
                    <a:pt x="0" y="0"/>
                  </a:moveTo>
                  <a:lnTo>
                    <a:pt x="35594" y="0"/>
                  </a:lnTo>
                  <a:lnTo>
                    <a:pt x="35594" y="41696"/>
                  </a:lnTo>
                  <a:lnTo>
                    <a:pt x="0" y="41696"/>
                  </a:lnTo>
                  <a:close/>
                </a:path>
              </a:pathLst>
            </a:custGeom>
            <a:solidFill>
              <a:schemeClr val="accent2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F5E701B-8A75-4A16-816B-1DEE879D3C18}"/>
                </a:ext>
              </a:extLst>
            </p:cNvPr>
            <p:cNvSpPr/>
            <p:nvPr/>
          </p:nvSpPr>
          <p:spPr>
            <a:xfrm>
              <a:off x="7795525" y="2428600"/>
              <a:ext cx="34617" cy="40551"/>
            </a:xfrm>
            <a:custGeom>
              <a:avLst/>
              <a:gdLst>
                <a:gd name="connsiteX0" fmla="*/ 0 w 35594"/>
                <a:gd name="connsiteY0" fmla="*/ 0 h 41695"/>
                <a:gd name="connsiteX1" fmla="*/ 35594 w 35594"/>
                <a:gd name="connsiteY1" fmla="*/ 0 h 41695"/>
                <a:gd name="connsiteX2" fmla="*/ 35594 w 35594"/>
                <a:gd name="connsiteY2" fmla="*/ 41696 h 41695"/>
                <a:gd name="connsiteX3" fmla="*/ 0 w 35594"/>
                <a:gd name="connsiteY3" fmla="*/ 41696 h 4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94" h="41695">
                  <a:moveTo>
                    <a:pt x="0" y="0"/>
                  </a:moveTo>
                  <a:lnTo>
                    <a:pt x="35594" y="0"/>
                  </a:lnTo>
                  <a:lnTo>
                    <a:pt x="35594" y="41696"/>
                  </a:lnTo>
                  <a:lnTo>
                    <a:pt x="0" y="41696"/>
                  </a:lnTo>
                  <a:close/>
                </a:path>
              </a:pathLst>
            </a:custGeom>
            <a:solidFill>
              <a:schemeClr val="accent2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9A99A6E-27D2-402B-B11A-AD8D30AD2DBA}"/>
                </a:ext>
              </a:extLst>
            </p:cNvPr>
            <p:cNvSpPr/>
            <p:nvPr/>
          </p:nvSpPr>
          <p:spPr>
            <a:xfrm rot="18900000">
              <a:off x="7655153" y="1990542"/>
              <a:ext cx="34617" cy="42035"/>
            </a:xfrm>
            <a:custGeom>
              <a:avLst/>
              <a:gdLst>
                <a:gd name="connsiteX0" fmla="*/ -91 w 35594"/>
                <a:gd name="connsiteY0" fmla="*/ -16 h 43221"/>
                <a:gd name="connsiteX1" fmla="*/ 35503 w 35594"/>
                <a:gd name="connsiteY1" fmla="*/ -16 h 43221"/>
                <a:gd name="connsiteX2" fmla="*/ 35503 w 35594"/>
                <a:gd name="connsiteY2" fmla="*/ 43206 h 43221"/>
                <a:gd name="connsiteX3" fmla="*/ -91 w 35594"/>
                <a:gd name="connsiteY3" fmla="*/ 43206 h 4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94" h="43221">
                  <a:moveTo>
                    <a:pt x="-91" y="-16"/>
                  </a:moveTo>
                  <a:lnTo>
                    <a:pt x="35503" y="-16"/>
                  </a:lnTo>
                  <a:lnTo>
                    <a:pt x="35503" y="43206"/>
                  </a:lnTo>
                  <a:lnTo>
                    <a:pt x="-91" y="43206"/>
                  </a:lnTo>
                  <a:close/>
                </a:path>
              </a:pathLst>
            </a:custGeom>
            <a:solidFill>
              <a:schemeClr val="accent2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2B53911-6E12-48F2-ADEF-450C92C6808D}"/>
                </a:ext>
              </a:extLst>
            </p:cNvPr>
            <p:cNvSpPr/>
            <p:nvPr/>
          </p:nvSpPr>
          <p:spPr>
            <a:xfrm rot="18900000">
              <a:off x="7735320" y="2071646"/>
              <a:ext cx="34617" cy="42035"/>
            </a:xfrm>
            <a:custGeom>
              <a:avLst/>
              <a:gdLst>
                <a:gd name="connsiteX0" fmla="*/ -91 w 35594"/>
                <a:gd name="connsiteY0" fmla="*/ -16 h 43221"/>
                <a:gd name="connsiteX1" fmla="*/ 35503 w 35594"/>
                <a:gd name="connsiteY1" fmla="*/ -16 h 43221"/>
                <a:gd name="connsiteX2" fmla="*/ 35503 w 35594"/>
                <a:gd name="connsiteY2" fmla="*/ 43206 h 43221"/>
                <a:gd name="connsiteX3" fmla="*/ -91 w 35594"/>
                <a:gd name="connsiteY3" fmla="*/ 43206 h 4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94" h="43221">
                  <a:moveTo>
                    <a:pt x="-91" y="-16"/>
                  </a:moveTo>
                  <a:lnTo>
                    <a:pt x="35503" y="-16"/>
                  </a:lnTo>
                  <a:lnTo>
                    <a:pt x="35503" y="43206"/>
                  </a:lnTo>
                  <a:lnTo>
                    <a:pt x="-91" y="43206"/>
                  </a:lnTo>
                  <a:close/>
                </a:path>
              </a:pathLst>
            </a:custGeom>
            <a:solidFill>
              <a:schemeClr val="accent2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A5FBF33-9885-4D97-BFF5-4EC4A4B2B4F4}"/>
                </a:ext>
              </a:extLst>
            </p:cNvPr>
            <p:cNvSpPr/>
            <p:nvPr/>
          </p:nvSpPr>
          <p:spPr>
            <a:xfrm rot="18900000">
              <a:off x="7732399" y="1996806"/>
              <a:ext cx="35607" cy="34617"/>
            </a:xfrm>
            <a:custGeom>
              <a:avLst/>
              <a:gdLst>
                <a:gd name="connsiteX0" fmla="*/ -91 w 36611"/>
                <a:gd name="connsiteY0" fmla="*/ -16 h 35594"/>
                <a:gd name="connsiteX1" fmla="*/ 36520 w 36611"/>
                <a:gd name="connsiteY1" fmla="*/ -16 h 35594"/>
                <a:gd name="connsiteX2" fmla="*/ 36520 w 36611"/>
                <a:gd name="connsiteY2" fmla="*/ 35579 h 35594"/>
                <a:gd name="connsiteX3" fmla="*/ -91 w 36611"/>
                <a:gd name="connsiteY3" fmla="*/ 35579 h 3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11" h="35594">
                  <a:moveTo>
                    <a:pt x="-91" y="-16"/>
                  </a:moveTo>
                  <a:lnTo>
                    <a:pt x="36520" y="-16"/>
                  </a:lnTo>
                  <a:lnTo>
                    <a:pt x="36520" y="35579"/>
                  </a:lnTo>
                  <a:lnTo>
                    <a:pt x="-91" y="35579"/>
                  </a:lnTo>
                  <a:close/>
                </a:path>
              </a:pathLst>
            </a:custGeom>
            <a:solidFill>
              <a:schemeClr val="accent2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F2880BE-3B04-4C58-9451-06FABCA7C7E3}"/>
                </a:ext>
              </a:extLst>
            </p:cNvPr>
            <p:cNvSpPr/>
            <p:nvPr/>
          </p:nvSpPr>
          <p:spPr>
            <a:xfrm rot="18900601">
              <a:off x="7657621" y="2072716"/>
              <a:ext cx="35607" cy="34617"/>
            </a:xfrm>
            <a:custGeom>
              <a:avLst/>
              <a:gdLst>
                <a:gd name="connsiteX0" fmla="*/ -91 w 36611"/>
                <a:gd name="connsiteY0" fmla="*/ -16 h 35594"/>
                <a:gd name="connsiteX1" fmla="*/ 36520 w 36611"/>
                <a:gd name="connsiteY1" fmla="*/ -16 h 35594"/>
                <a:gd name="connsiteX2" fmla="*/ 36520 w 36611"/>
                <a:gd name="connsiteY2" fmla="*/ 35578 h 35594"/>
                <a:gd name="connsiteX3" fmla="*/ -91 w 36611"/>
                <a:gd name="connsiteY3" fmla="*/ 35578 h 3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11" h="35594">
                  <a:moveTo>
                    <a:pt x="-91" y="-16"/>
                  </a:moveTo>
                  <a:lnTo>
                    <a:pt x="36520" y="-16"/>
                  </a:lnTo>
                  <a:lnTo>
                    <a:pt x="36520" y="35578"/>
                  </a:lnTo>
                  <a:lnTo>
                    <a:pt x="-91" y="35578"/>
                  </a:lnTo>
                  <a:close/>
                </a:path>
              </a:pathLst>
            </a:custGeom>
            <a:solidFill>
              <a:schemeClr val="accent2"/>
            </a:solidFill>
            <a:ln w="506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0EDC0A6-BE10-47BF-B84F-08FB5E4A6AE0}"/>
              </a:ext>
            </a:extLst>
          </p:cNvPr>
          <p:cNvGrpSpPr/>
          <p:nvPr/>
        </p:nvGrpSpPr>
        <p:grpSpPr>
          <a:xfrm>
            <a:off x="3442840" y="1494877"/>
            <a:ext cx="1541426" cy="1450514"/>
            <a:chOff x="3442840" y="1494877"/>
            <a:chExt cx="1541426" cy="1450514"/>
          </a:xfrm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46A4C12-79AB-40DE-B77F-947652D2A47C}"/>
                </a:ext>
              </a:extLst>
            </p:cNvPr>
            <p:cNvSpPr/>
            <p:nvPr/>
          </p:nvSpPr>
          <p:spPr>
            <a:xfrm>
              <a:off x="4082914" y="1695916"/>
              <a:ext cx="24021" cy="21064"/>
            </a:xfrm>
            <a:custGeom>
              <a:avLst/>
              <a:gdLst>
                <a:gd name="connsiteX0" fmla="*/ 0 w 24021"/>
                <a:gd name="connsiteY0" fmla="*/ 0 h 21064"/>
                <a:gd name="connsiteX1" fmla="*/ 24021 w 24021"/>
                <a:gd name="connsiteY1" fmla="*/ 0 h 21064"/>
                <a:gd name="connsiteX2" fmla="*/ 24021 w 24021"/>
                <a:gd name="connsiteY2" fmla="*/ 21065 h 21064"/>
                <a:gd name="connsiteX3" fmla="*/ 0 w 24021"/>
                <a:gd name="connsiteY3" fmla="*/ 21065 h 2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21" h="21064">
                  <a:moveTo>
                    <a:pt x="0" y="0"/>
                  </a:moveTo>
                  <a:lnTo>
                    <a:pt x="24021" y="0"/>
                  </a:lnTo>
                  <a:lnTo>
                    <a:pt x="24021" y="21065"/>
                  </a:lnTo>
                  <a:lnTo>
                    <a:pt x="0" y="21065"/>
                  </a:lnTo>
                  <a:close/>
                </a:path>
              </a:pathLst>
            </a:custGeom>
            <a:solidFill>
              <a:schemeClr val="accent2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9CF96A6-05A9-4EEE-8953-8095703A901C}"/>
                </a:ext>
              </a:extLst>
            </p:cNvPr>
            <p:cNvSpPr/>
            <p:nvPr/>
          </p:nvSpPr>
          <p:spPr>
            <a:xfrm>
              <a:off x="4082175" y="1561766"/>
              <a:ext cx="24760" cy="100889"/>
            </a:xfrm>
            <a:custGeom>
              <a:avLst/>
              <a:gdLst>
                <a:gd name="connsiteX0" fmla="*/ 24741 w 24760"/>
                <a:gd name="connsiteY0" fmla="*/ 100755 h 100889"/>
                <a:gd name="connsiteX1" fmla="*/ -20 w 24760"/>
                <a:gd name="connsiteY1" fmla="*/ 100755 h 100889"/>
                <a:gd name="connsiteX2" fmla="*/ -20 w 24760"/>
                <a:gd name="connsiteY2" fmla="*/ 67126 h 100889"/>
                <a:gd name="connsiteX3" fmla="*/ 24002 w 24760"/>
                <a:gd name="connsiteY3" fmla="*/ 67126 h 100889"/>
                <a:gd name="connsiteX4" fmla="*/ 24741 w 24760"/>
                <a:gd name="connsiteY4" fmla="*/ 33496 h 100889"/>
                <a:gd name="connsiteX5" fmla="*/ -20 w 24760"/>
                <a:gd name="connsiteY5" fmla="*/ 33496 h 100889"/>
                <a:gd name="connsiteX6" fmla="*/ -20 w 24760"/>
                <a:gd name="connsiteY6" fmla="*/ -134 h 100889"/>
                <a:gd name="connsiteX7" fmla="*/ 24002 w 24760"/>
                <a:gd name="connsiteY7" fmla="*/ -134 h 10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60" h="100889">
                  <a:moveTo>
                    <a:pt x="24741" y="100755"/>
                  </a:moveTo>
                  <a:lnTo>
                    <a:pt x="-20" y="100755"/>
                  </a:lnTo>
                  <a:lnTo>
                    <a:pt x="-20" y="67126"/>
                  </a:lnTo>
                  <a:lnTo>
                    <a:pt x="24002" y="67126"/>
                  </a:lnTo>
                  <a:close/>
                  <a:moveTo>
                    <a:pt x="24741" y="33496"/>
                  </a:moveTo>
                  <a:lnTo>
                    <a:pt x="-20" y="33496"/>
                  </a:lnTo>
                  <a:lnTo>
                    <a:pt x="-20" y="-134"/>
                  </a:lnTo>
                  <a:lnTo>
                    <a:pt x="24002" y="-134"/>
                  </a:lnTo>
                  <a:close/>
                </a:path>
              </a:pathLst>
            </a:custGeom>
            <a:solidFill>
              <a:schemeClr val="accent2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BF091C6-086E-4BB5-876C-C69C2388E19C}"/>
                </a:ext>
              </a:extLst>
            </p:cNvPr>
            <p:cNvSpPr/>
            <p:nvPr/>
          </p:nvSpPr>
          <p:spPr>
            <a:xfrm>
              <a:off x="4082914" y="1494877"/>
              <a:ext cx="32890" cy="32890"/>
            </a:xfrm>
            <a:custGeom>
              <a:avLst/>
              <a:gdLst>
                <a:gd name="connsiteX0" fmla="*/ 23652 w 32890"/>
                <a:gd name="connsiteY0" fmla="*/ 32891 h 32890"/>
                <a:gd name="connsiteX1" fmla="*/ 0 w 32890"/>
                <a:gd name="connsiteY1" fmla="*/ 32891 h 32890"/>
                <a:gd name="connsiteX2" fmla="*/ 0 w 32890"/>
                <a:gd name="connsiteY2" fmla="*/ 0 h 32890"/>
                <a:gd name="connsiteX3" fmla="*/ 32891 w 32890"/>
                <a:gd name="connsiteY3" fmla="*/ 0 h 32890"/>
                <a:gd name="connsiteX4" fmla="*/ 32891 w 32890"/>
                <a:gd name="connsiteY4" fmla="*/ 24021 h 32890"/>
                <a:gd name="connsiteX5" fmla="*/ 23652 w 32890"/>
                <a:gd name="connsiteY5" fmla="*/ 24021 h 32890"/>
                <a:gd name="connsiteX6" fmla="*/ 23652 w 32890"/>
                <a:gd name="connsiteY6" fmla="*/ 32891 h 3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90" h="32890">
                  <a:moveTo>
                    <a:pt x="23652" y="32891"/>
                  </a:moveTo>
                  <a:lnTo>
                    <a:pt x="0" y="32891"/>
                  </a:lnTo>
                  <a:lnTo>
                    <a:pt x="0" y="0"/>
                  </a:lnTo>
                  <a:lnTo>
                    <a:pt x="32891" y="0"/>
                  </a:lnTo>
                  <a:lnTo>
                    <a:pt x="32891" y="24021"/>
                  </a:lnTo>
                  <a:lnTo>
                    <a:pt x="23652" y="24021"/>
                  </a:lnTo>
                  <a:lnTo>
                    <a:pt x="23652" y="32891"/>
                  </a:lnTo>
                  <a:close/>
                </a:path>
              </a:pathLst>
            </a:custGeom>
            <a:solidFill>
              <a:schemeClr val="accent2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3B10057-ED4C-4B2D-8685-8F5EDD6200D1}"/>
                </a:ext>
              </a:extLst>
            </p:cNvPr>
            <p:cNvSpPr/>
            <p:nvPr/>
          </p:nvSpPr>
          <p:spPr>
            <a:xfrm>
              <a:off x="4159413" y="1494877"/>
              <a:ext cx="567641" cy="24021"/>
            </a:xfrm>
            <a:custGeom>
              <a:avLst/>
              <a:gdLst>
                <a:gd name="connsiteX0" fmla="*/ 567622 w 567641"/>
                <a:gd name="connsiteY0" fmla="*/ 23887 h 24021"/>
                <a:gd name="connsiteX1" fmla="*/ 524014 w 567641"/>
                <a:gd name="connsiteY1" fmla="*/ 23887 h 24021"/>
                <a:gd name="connsiteX2" fmla="*/ 524014 w 567641"/>
                <a:gd name="connsiteY2" fmla="*/ -134 h 24021"/>
                <a:gd name="connsiteX3" fmla="*/ 567622 w 567641"/>
                <a:gd name="connsiteY3" fmla="*/ -134 h 24021"/>
                <a:gd name="connsiteX4" fmla="*/ 480406 w 567641"/>
                <a:gd name="connsiteY4" fmla="*/ 23887 h 24021"/>
                <a:gd name="connsiteX5" fmla="*/ 436798 w 567641"/>
                <a:gd name="connsiteY5" fmla="*/ 23887 h 24021"/>
                <a:gd name="connsiteX6" fmla="*/ 436798 w 567641"/>
                <a:gd name="connsiteY6" fmla="*/ -134 h 24021"/>
                <a:gd name="connsiteX7" fmla="*/ 480406 w 567641"/>
                <a:gd name="connsiteY7" fmla="*/ -134 h 24021"/>
                <a:gd name="connsiteX8" fmla="*/ 393190 w 567641"/>
                <a:gd name="connsiteY8" fmla="*/ 23887 h 24021"/>
                <a:gd name="connsiteX9" fmla="*/ 349213 w 567641"/>
                <a:gd name="connsiteY9" fmla="*/ 23887 h 24021"/>
                <a:gd name="connsiteX10" fmla="*/ 349213 w 567641"/>
                <a:gd name="connsiteY10" fmla="*/ -134 h 24021"/>
                <a:gd name="connsiteX11" fmla="*/ 393190 w 567641"/>
                <a:gd name="connsiteY11" fmla="*/ -134 h 24021"/>
                <a:gd name="connsiteX12" fmla="*/ 305605 w 567641"/>
                <a:gd name="connsiteY12" fmla="*/ 23887 h 24021"/>
                <a:gd name="connsiteX13" fmla="*/ 261997 w 567641"/>
                <a:gd name="connsiteY13" fmla="*/ 23887 h 24021"/>
                <a:gd name="connsiteX14" fmla="*/ 261997 w 567641"/>
                <a:gd name="connsiteY14" fmla="*/ -134 h 24021"/>
                <a:gd name="connsiteX15" fmla="*/ 305605 w 567641"/>
                <a:gd name="connsiteY15" fmla="*/ -134 h 24021"/>
                <a:gd name="connsiteX16" fmla="*/ 218389 w 567641"/>
                <a:gd name="connsiteY16" fmla="*/ 23887 h 24021"/>
                <a:gd name="connsiteX17" fmla="*/ 174781 w 567641"/>
                <a:gd name="connsiteY17" fmla="*/ 23887 h 24021"/>
                <a:gd name="connsiteX18" fmla="*/ 174781 w 567641"/>
                <a:gd name="connsiteY18" fmla="*/ -134 h 24021"/>
                <a:gd name="connsiteX19" fmla="*/ 218389 w 567641"/>
                <a:gd name="connsiteY19" fmla="*/ -134 h 24021"/>
                <a:gd name="connsiteX20" fmla="*/ 131173 w 567641"/>
                <a:gd name="connsiteY20" fmla="*/ 23887 h 24021"/>
                <a:gd name="connsiteX21" fmla="*/ 87566 w 567641"/>
                <a:gd name="connsiteY21" fmla="*/ 23887 h 24021"/>
                <a:gd name="connsiteX22" fmla="*/ 87566 w 567641"/>
                <a:gd name="connsiteY22" fmla="*/ -134 h 24021"/>
                <a:gd name="connsiteX23" fmla="*/ 131173 w 567641"/>
                <a:gd name="connsiteY23" fmla="*/ -134 h 24021"/>
                <a:gd name="connsiteX24" fmla="*/ 43958 w 567641"/>
                <a:gd name="connsiteY24" fmla="*/ 23887 h 24021"/>
                <a:gd name="connsiteX25" fmla="*/ -20 w 567641"/>
                <a:gd name="connsiteY25" fmla="*/ 23887 h 24021"/>
                <a:gd name="connsiteX26" fmla="*/ -20 w 567641"/>
                <a:gd name="connsiteY26" fmla="*/ -134 h 24021"/>
                <a:gd name="connsiteX27" fmla="*/ 43958 w 567641"/>
                <a:gd name="connsiteY27" fmla="*/ -134 h 2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7641" h="24021">
                  <a:moveTo>
                    <a:pt x="567622" y="23887"/>
                  </a:moveTo>
                  <a:lnTo>
                    <a:pt x="524014" y="23887"/>
                  </a:lnTo>
                  <a:lnTo>
                    <a:pt x="524014" y="-134"/>
                  </a:lnTo>
                  <a:lnTo>
                    <a:pt x="567622" y="-134"/>
                  </a:lnTo>
                  <a:close/>
                  <a:moveTo>
                    <a:pt x="480406" y="23887"/>
                  </a:moveTo>
                  <a:lnTo>
                    <a:pt x="436798" y="23887"/>
                  </a:lnTo>
                  <a:lnTo>
                    <a:pt x="436798" y="-134"/>
                  </a:lnTo>
                  <a:lnTo>
                    <a:pt x="480406" y="-134"/>
                  </a:lnTo>
                  <a:close/>
                  <a:moveTo>
                    <a:pt x="393190" y="23887"/>
                  </a:moveTo>
                  <a:lnTo>
                    <a:pt x="349213" y="23887"/>
                  </a:lnTo>
                  <a:lnTo>
                    <a:pt x="349213" y="-134"/>
                  </a:lnTo>
                  <a:lnTo>
                    <a:pt x="393190" y="-134"/>
                  </a:lnTo>
                  <a:close/>
                  <a:moveTo>
                    <a:pt x="305605" y="23887"/>
                  </a:moveTo>
                  <a:lnTo>
                    <a:pt x="261997" y="23887"/>
                  </a:lnTo>
                  <a:lnTo>
                    <a:pt x="261997" y="-134"/>
                  </a:lnTo>
                  <a:lnTo>
                    <a:pt x="305605" y="-134"/>
                  </a:lnTo>
                  <a:close/>
                  <a:moveTo>
                    <a:pt x="218389" y="23887"/>
                  </a:moveTo>
                  <a:lnTo>
                    <a:pt x="174781" y="23887"/>
                  </a:lnTo>
                  <a:lnTo>
                    <a:pt x="174781" y="-134"/>
                  </a:lnTo>
                  <a:lnTo>
                    <a:pt x="218389" y="-134"/>
                  </a:lnTo>
                  <a:close/>
                  <a:moveTo>
                    <a:pt x="131173" y="23887"/>
                  </a:moveTo>
                  <a:lnTo>
                    <a:pt x="87566" y="23887"/>
                  </a:lnTo>
                  <a:lnTo>
                    <a:pt x="87566" y="-134"/>
                  </a:lnTo>
                  <a:lnTo>
                    <a:pt x="131173" y="-134"/>
                  </a:lnTo>
                  <a:close/>
                  <a:moveTo>
                    <a:pt x="43958" y="23887"/>
                  </a:moveTo>
                  <a:lnTo>
                    <a:pt x="-20" y="23887"/>
                  </a:lnTo>
                  <a:lnTo>
                    <a:pt x="-20" y="-134"/>
                  </a:lnTo>
                  <a:lnTo>
                    <a:pt x="43958" y="-134"/>
                  </a:lnTo>
                  <a:close/>
                </a:path>
              </a:pathLst>
            </a:custGeom>
            <a:solidFill>
              <a:schemeClr val="accent2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BF6FE3F-4046-40E3-8800-AB5A6C7A41B5}"/>
                </a:ext>
              </a:extLst>
            </p:cNvPr>
            <p:cNvSpPr/>
            <p:nvPr/>
          </p:nvSpPr>
          <p:spPr>
            <a:xfrm>
              <a:off x="4770662" y="1494877"/>
              <a:ext cx="32890" cy="32890"/>
            </a:xfrm>
            <a:custGeom>
              <a:avLst/>
              <a:gdLst>
                <a:gd name="connsiteX0" fmla="*/ 32891 w 32890"/>
                <a:gd name="connsiteY0" fmla="*/ 32891 h 32890"/>
                <a:gd name="connsiteX1" fmla="*/ 8869 w 32890"/>
                <a:gd name="connsiteY1" fmla="*/ 32891 h 32890"/>
                <a:gd name="connsiteX2" fmla="*/ 8869 w 32890"/>
                <a:gd name="connsiteY2" fmla="*/ 24021 h 32890"/>
                <a:gd name="connsiteX3" fmla="*/ 0 w 32890"/>
                <a:gd name="connsiteY3" fmla="*/ 24021 h 32890"/>
                <a:gd name="connsiteX4" fmla="*/ 0 w 32890"/>
                <a:gd name="connsiteY4" fmla="*/ 0 h 32890"/>
                <a:gd name="connsiteX5" fmla="*/ 32891 w 32890"/>
                <a:gd name="connsiteY5" fmla="*/ 0 h 32890"/>
                <a:gd name="connsiteX6" fmla="*/ 32891 w 32890"/>
                <a:gd name="connsiteY6" fmla="*/ 32891 h 3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90" h="32890">
                  <a:moveTo>
                    <a:pt x="32891" y="32891"/>
                  </a:moveTo>
                  <a:lnTo>
                    <a:pt x="8869" y="32891"/>
                  </a:lnTo>
                  <a:lnTo>
                    <a:pt x="8869" y="24021"/>
                  </a:lnTo>
                  <a:lnTo>
                    <a:pt x="0" y="24021"/>
                  </a:lnTo>
                  <a:lnTo>
                    <a:pt x="0" y="0"/>
                  </a:lnTo>
                  <a:lnTo>
                    <a:pt x="32891" y="0"/>
                  </a:lnTo>
                  <a:lnTo>
                    <a:pt x="32891" y="32891"/>
                  </a:lnTo>
                  <a:close/>
                </a:path>
              </a:pathLst>
            </a:custGeom>
            <a:solidFill>
              <a:schemeClr val="accent2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9708D68-5BD6-4E63-951F-159C5CCED0EB}"/>
                </a:ext>
              </a:extLst>
            </p:cNvPr>
            <p:cNvSpPr/>
            <p:nvPr/>
          </p:nvSpPr>
          <p:spPr>
            <a:xfrm>
              <a:off x="4779901" y="1571745"/>
              <a:ext cx="24021" cy="567271"/>
            </a:xfrm>
            <a:custGeom>
              <a:avLst/>
              <a:gdLst>
                <a:gd name="connsiteX0" fmla="*/ 24001 w 24021"/>
                <a:gd name="connsiteY0" fmla="*/ 567137 h 567271"/>
                <a:gd name="connsiteX1" fmla="*/ -20 w 24021"/>
                <a:gd name="connsiteY1" fmla="*/ 567137 h 567271"/>
                <a:gd name="connsiteX2" fmla="*/ -20 w 24021"/>
                <a:gd name="connsiteY2" fmla="*/ 523529 h 567271"/>
                <a:gd name="connsiteX3" fmla="*/ 24001 w 24021"/>
                <a:gd name="connsiteY3" fmla="*/ 523529 h 567271"/>
                <a:gd name="connsiteX4" fmla="*/ 24001 w 24021"/>
                <a:gd name="connsiteY4" fmla="*/ 479921 h 567271"/>
                <a:gd name="connsiteX5" fmla="*/ -20 w 24021"/>
                <a:gd name="connsiteY5" fmla="*/ 479921 h 567271"/>
                <a:gd name="connsiteX6" fmla="*/ -20 w 24021"/>
                <a:gd name="connsiteY6" fmla="*/ 436314 h 567271"/>
                <a:gd name="connsiteX7" fmla="*/ 24001 w 24021"/>
                <a:gd name="connsiteY7" fmla="*/ 436314 h 567271"/>
                <a:gd name="connsiteX8" fmla="*/ 24001 w 24021"/>
                <a:gd name="connsiteY8" fmla="*/ 392706 h 567271"/>
                <a:gd name="connsiteX9" fmla="*/ -20 w 24021"/>
                <a:gd name="connsiteY9" fmla="*/ 392706 h 567271"/>
                <a:gd name="connsiteX10" fmla="*/ -20 w 24021"/>
                <a:gd name="connsiteY10" fmla="*/ 349098 h 567271"/>
                <a:gd name="connsiteX11" fmla="*/ 24001 w 24021"/>
                <a:gd name="connsiteY11" fmla="*/ 349098 h 567271"/>
                <a:gd name="connsiteX12" fmla="*/ 24001 w 24021"/>
                <a:gd name="connsiteY12" fmla="*/ 305490 h 567271"/>
                <a:gd name="connsiteX13" fmla="*/ -20 w 24021"/>
                <a:gd name="connsiteY13" fmla="*/ 305490 h 567271"/>
                <a:gd name="connsiteX14" fmla="*/ -20 w 24021"/>
                <a:gd name="connsiteY14" fmla="*/ 261513 h 567271"/>
                <a:gd name="connsiteX15" fmla="*/ 24001 w 24021"/>
                <a:gd name="connsiteY15" fmla="*/ 261513 h 567271"/>
                <a:gd name="connsiteX16" fmla="*/ 24001 w 24021"/>
                <a:gd name="connsiteY16" fmla="*/ 217905 h 567271"/>
                <a:gd name="connsiteX17" fmla="*/ -20 w 24021"/>
                <a:gd name="connsiteY17" fmla="*/ 217905 h 567271"/>
                <a:gd name="connsiteX18" fmla="*/ -20 w 24021"/>
                <a:gd name="connsiteY18" fmla="*/ 174667 h 567271"/>
                <a:gd name="connsiteX19" fmla="*/ 24001 w 24021"/>
                <a:gd name="connsiteY19" fmla="*/ 174667 h 567271"/>
                <a:gd name="connsiteX20" fmla="*/ 24001 w 24021"/>
                <a:gd name="connsiteY20" fmla="*/ 130689 h 567271"/>
                <a:gd name="connsiteX21" fmla="*/ -20 w 24021"/>
                <a:gd name="connsiteY21" fmla="*/ 130689 h 567271"/>
                <a:gd name="connsiteX22" fmla="*/ -20 w 24021"/>
                <a:gd name="connsiteY22" fmla="*/ 87082 h 567271"/>
                <a:gd name="connsiteX23" fmla="*/ 24001 w 24021"/>
                <a:gd name="connsiteY23" fmla="*/ 87082 h 567271"/>
                <a:gd name="connsiteX24" fmla="*/ 24001 w 24021"/>
                <a:gd name="connsiteY24" fmla="*/ 43473 h 567271"/>
                <a:gd name="connsiteX25" fmla="*/ -20 w 24021"/>
                <a:gd name="connsiteY25" fmla="*/ 43473 h 567271"/>
                <a:gd name="connsiteX26" fmla="*/ -20 w 24021"/>
                <a:gd name="connsiteY26" fmla="*/ -134 h 567271"/>
                <a:gd name="connsiteX27" fmla="*/ 24001 w 24021"/>
                <a:gd name="connsiteY27" fmla="*/ -134 h 56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021" h="567271">
                  <a:moveTo>
                    <a:pt x="24001" y="567137"/>
                  </a:moveTo>
                  <a:lnTo>
                    <a:pt x="-20" y="567137"/>
                  </a:lnTo>
                  <a:lnTo>
                    <a:pt x="-20" y="523529"/>
                  </a:lnTo>
                  <a:lnTo>
                    <a:pt x="24001" y="523529"/>
                  </a:lnTo>
                  <a:close/>
                  <a:moveTo>
                    <a:pt x="24001" y="479921"/>
                  </a:moveTo>
                  <a:lnTo>
                    <a:pt x="-20" y="479921"/>
                  </a:lnTo>
                  <a:lnTo>
                    <a:pt x="-20" y="436314"/>
                  </a:lnTo>
                  <a:lnTo>
                    <a:pt x="24001" y="436314"/>
                  </a:lnTo>
                  <a:close/>
                  <a:moveTo>
                    <a:pt x="24001" y="392706"/>
                  </a:moveTo>
                  <a:lnTo>
                    <a:pt x="-20" y="392706"/>
                  </a:lnTo>
                  <a:lnTo>
                    <a:pt x="-20" y="349098"/>
                  </a:lnTo>
                  <a:lnTo>
                    <a:pt x="24001" y="349098"/>
                  </a:lnTo>
                  <a:close/>
                  <a:moveTo>
                    <a:pt x="24001" y="305490"/>
                  </a:moveTo>
                  <a:lnTo>
                    <a:pt x="-20" y="305490"/>
                  </a:lnTo>
                  <a:lnTo>
                    <a:pt x="-20" y="261513"/>
                  </a:lnTo>
                  <a:lnTo>
                    <a:pt x="24001" y="261513"/>
                  </a:lnTo>
                  <a:close/>
                  <a:moveTo>
                    <a:pt x="24001" y="217905"/>
                  </a:moveTo>
                  <a:lnTo>
                    <a:pt x="-20" y="217905"/>
                  </a:lnTo>
                  <a:lnTo>
                    <a:pt x="-20" y="174667"/>
                  </a:lnTo>
                  <a:lnTo>
                    <a:pt x="24001" y="174667"/>
                  </a:lnTo>
                  <a:close/>
                  <a:moveTo>
                    <a:pt x="24001" y="130689"/>
                  </a:moveTo>
                  <a:lnTo>
                    <a:pt x="-20" y="130689"/>
                  </a:lnTo>
                  <a:lnTo>
                    <a:pt x="-20" y="87082"/>
                  </a:lnTo>
                  <a:lnTo>
                    <a:pt x="24001" y="87082"/>
                  </a:lnTo>
                  <a:close/>
                  <a:moveTo>
                    <a:pt x="24001" y="43473"/>
                  </a:moveTo>
                  <a:lnTo>
                    <a:pt x="-20" y="43473"/>
                  </a:lnTo>
                  <a:lnTo>
                    <a:pt x="-20" y="-134"/>
                  </a:lnTo>
                  <a:lnTo>
                    <a:pt x="24001" y="-134"/>
                  </a:lnTo>
                  <a:close/>
                </a:path>
              </a:pathLst>
            </a:custGeom>
            <a:solidFill>
              <a:schemeClr val="accent2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3003921-0EE6-4F73-8E5D-0F02DB709FA9}"/>
                </a:ext>
              </a:extLst>
            </p:cNvPr>
            <p:cNvSpPr/>
            <p:nvPr/>
          </p:nvSpPr>
          <p:spPr>
            <a:xfrm>
              <a:off x="4770662" y="2182624"/>
              <a:ext cx="32890" cy="33260"/>
            </a:xfrm>
            <a:custGeom>
              <a:avLst/>
              <a:gdLst>
                <a:gd name="connsiteX0" fmla="*/ 32891 w 32890"/>
                <a:gd name="connsiteY0" fmla="*/ 33260 h 33260"/>
                <a:gd name="connsiteX1" fmla="*/ 0 w 32890"/>
                <a:gd name="connsiteY1" fmla="*/ 33260 h 33260"/>
                <a:gd name="connsiteX2" fmla="*/ 0 w 32890"/>
                <a:gd name="connsiteY2" fmla="*/ 9239 h 33260"/>
                <a:gd name="connsiteX3" fmla="*/ 8869 w 32890"/>
                <a:gd name="connsiteY3" fmla="*/ 9239 h 33260"/>
                <a:gd name="connsiteX4" fmla="*/ 8869 w 32890"/>
                <a:gd name="connsiteY4" fmla="*/ 0 h 33260"/>
                <a:gd name="connsiteX5" fmla="*/ 32891 w 32890"/>
                <a:gd name="connsiteY5" fmla="*/ 0 h 33260"/>
                <a:gd name="connsiteX6" fmla="*/ 32891 w 32890"/>
                <a:gd name="connsiteY6" fmla="*/ 33260 h 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90" h="33260">
                  <a:moveTo>
                    <a:pt x="32891" y="33260"/>
                  </a:moveTo>
                  <a:lnTo>
                    <a:pt x="0" y="33260"/>
                  </a:lnTo>
                  <a:lnTo>
                    <a:pt x="0" y="9239"/>
                  </a:lnTo>
                  <a:lnTo>
                    <a:pt x="8869" y="9239"/>
                  </a:lnTo>
                  <a:lnTo>
                    <a:pt x="8869" y="0"/>
                  </a:lnTo>
                  <a:lnTo>
                    <a:pt x="32891" y="0"/>
                  </a:lnTo>
                  <a:lnTo>
                    <a:pt x="32891" y="33260"/>
                  </a:lnTo>
                  <a:close/>
                </a:path>
              </a:pathLst>
            </a:custGeom>
            <a:solidFill>
              <a:schemeClr val="accent2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FC10B5D-C0B7-405E-AEC0-2ACE725E3F13}"/>
                </a:ext>
              </a:extLst>
            </p:cNvPr>
            <p:cNvSpPr/>
            <p:nvPr/>
          </p:nvSpPr>
          <p:spPr>
            <a:xfrm>
              <a:off x="4551514" y="2191863"/>
              <a:ext cx="182931" cy="24021"/>
            </a:xfrm>
            <a:custGeom>
              <a:avLst/>
              <a:gdLst>
                <a:gd name="connsiteX0" fmla="*/ 182912 w 182931"/>
                <a:gd name="connsiteY0" fmla="*/ 23887 h 24021"/>
                <a:gd name="connsiteX1" fmla="*/ 145956 w 182931"/>
                <a:gd name="connsiteY1" fmla="*/ 23887 h 24021"/>
                <a:gd name="connsiteX2" fmla="*/ 145956 w 182931"/>
                <a:gd name="connsiteY2" fmla="*/ -134 h 24021"/>
                <a:gd name="connsiteX3" fmla="*/ 182912 w 182931"/>
                <a:gd name="connsiteY3" fmla="*/ -134 h 24021"/>
                <a:gd name="connsiteX4" fmla="*/ 109000 w 182931"/>
                <a:gd name="connsiteY4" fmla="*/ 23887 h 24021"/>
                <a:gd name="connsiteX5" fmla="*/ 72044 w 182931"/>
                <a:gd name="connsiteY5" fmla="*/ 23887 h 24021"/>
                <a:gd name="connsiteX6" fmla="*/ 72044 w 182931"/>
                <a:gd name="connsiteY6" fmla="*/ -134 h 24021"/>
                <a:gd name="connsiteX7" fmla="*/ 109000 w 182931"/>
                <a:gd name="connsiteY7" fmla="*/ -134 h 24021"/>
                <a:gd name="connsiteX8" fmla="*/ 36936 w 182931"/>
                <a:gd name="connsiteY8" fmla="*/ 23887 h 24021"/>
                <a:gd name="connsiteX9" fmla="*/ -20 w 182931"/>
                <a:gd name="connsiteY9" fmla="*/ 23887 h 24021"/>
                <a:gd name="connsiteX10" fmla="*/ -20 w 182931"/>
                <a:gd name="connsiteY10" fmla="*/ -134 h 24021"/>
                <a:gd name="connsiteX11" fmla="*/ 36936 w 182931"/>
                <a:gd name="connsiteY11" fmla="*/ -134 h 2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931" h="24021">
                  <a:moveTo>
                    <a:pt x="182912" y="23887"/>
                  </a:moveTo>
                  <a:lnTo>
                    <a:pt x="145956" y="23887"/>
                  </a:lnTo>
                  <a:lnTo>
                    <a:pt x="145956" y="-134"/>
                  </a:lnTo>
                  <a:lnTo>
                    <a:pt x="182912" y="-134"/>
                  </a:lnTo>
                  <a:close/>
                  <a:moveTo>
                    <a:pt x="109000" y="23887"/>
                  </a:moveTo>
                  <a:lnTo>
                    <a:pt x="72044" y="23887"/>
                  </a:lnTo>
                  <a:lnTo>
                    <a:pt x="72044" y="-134"/>
                  </a:lnTo>
                  <a:lnTo>
                    <a:pt x="109000" y="-134"/>
                  </a:lnTo>
                  <a:close/>
                  <a:moveTo>
                    <a:pt x="36936" y="23887"/>
                  </a:moveTo>
                  <a:lnTo>
                    <a:pt x="-20" y="23887"/>
                  </a:lnTo>
                  <a:lnTo>
                    <a:pt x="-20" y="-134"/>
                  </a:lnTo>
                  <a:lnTo>
                    <a:pt x="36936" y="-134"/>
                  </a:lnTo>
                  <a:close/>
                </a:path>
              </a:pathLst>
            </a:custGeom>
            <a:solidFill>
              <a:schemeClr val="accent2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ACF4686-5FFE-4A57-B19A-276F425945C1}"/>
                </a:ext>
              </a:extLst>
            </p:cNvPr>
            <p:cNvSpPr/>
            <p:nvPr/>
          </p:nvSpPr>
          <p:spPr>
            <a:xfrm>
              <a:off x="4496450" y="2191863"/>
              <a:ext cx="21064" cy="24021"/>
            </a:xfrm>
            <a:custGeom>
              <a:avLst/>
              <a:gdLst>
                <a:gd name="connsiteX0" fmla="*/ 0 w 21064"/>
                <a:gd name="connsiteY0" fmla="*/ 0 h 24021"/>
                <a:gd name="connsiteX1" fmla="*/ 21065 w 21064"/>
                <a:gd name="connsiteY1" fmla="*/ 0 h 24021"/>
                <a:gd name="connsiteX2" fmla="*/ 21065 w 21064"/>
                <a:gd name="connsiteY2" fmla="*/ 24021 h 24021"/>
                <a:gd name="connsiteX3" fmla="*/ 0 w 21064"/>
                <a:gd name="connsiteY3" fmla="*/ 24021 h 2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64" h="24021">
                  <a:moveTo>
                    <a:pt x="0" y="0"/>
                  </a:moveTo>
                  <a:lnTo>
                    <a:pt x="21065" y="0"/>
                  </a:lnTo>
                  <a:lnTo>
                    <a:pt x="21065" y="24021"/>
                  </a:lnTo>
                  <a:lnTo>
                    <a:pt x="0" y="24021"/>
                  </a:lnTo>
                  <a:close/>
                </a:path>
              </a:pathLst>
            </a:custGeom>
            <a:solidFill>
              <a:schemeClr val="accent2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9E9E2B4-8F69-4CE4-8232-D4B25A8B755D}"/>
                </a:ext>
              </a:extLst>
            </p:cNvPr>
            <p:cNvSpPr/>
            <p:nvPr/>
          </p:nvSpPr>
          <p:spPr>
            <a:xfrm>
              <a:off x="3643140" y="1897325"/>
              <a:ext cx="1341126" cy="888417"/>
            </a:xfrm>
            <a:custGeom>
              <a:avLst/>
              <a:gdLst>
                <a:gd name="connsiteX0" fmla="*/ 1304151 w 1341126"/>
                <a:gd name="connsiteY0" fmla="*/ 888283 h 888417"/>
                <a:gd name="connsiteX1" fmla="*/ 36936 w 1341126"/>
                <a:gd name="connsiteY1" fmla="*/ 888283 h 888417"/>
                <a:gd name="connsiteX2" fmla="*/ -20 w 1341126"/>
                <a:gd name="connsiteY2" fmla="*/ 851327 h 888417"/>
                <a:gd name="connsiteX3" fmla="*/ -20 w 1341126"/>
                <a:gd name="connsiteY3" fmla="*/ 699069 h 888417"/>
                <a:gd name="connsiteX4" fmla="*/ 24002 w 1341126"/>
                <a:gd name="connsiteY4" fmla="*/ 699069 h 888417"/>
                <a:gd name="connsiteX5" fmla="*/ 24002 w 1341126"/>
                <a:gd name="connsiteY5" fmla="*/ 851327 h 888417"/>
                <a:gd name="connsiteX6" fmla="*/ 36197 w 1341126"/>
                <a:gd name="connsiteY6" fmla="*/ 863523 h 888417"/>
                <a:gd name="connsiteX7" fmla="*/ 1304151 w 1341126"/>
                <a:gd name="connsiteY7" fmla="*/ 863523 h 888417"/>
                <a:gd name="connsiteX8" fmla="*/ 1315984 w 1341126"/>
                <a:gd name="connsiteY8" fmla="*/ 851697 h 888417"/>
                <a:gd name="connsiteX9" fmla="*/ 1315977 w 1341126"/>
                <a:gd name="connsiteY9" fmla="*/ 851327 h 888417"/>
                <a:gd name="connsiteX10" fmla="*/ 1315977 w 1341126"/>
                <a:gd name="connsiteY10" fmla="*/ 36082 h 888417"/>
                <a:gd name="connsiteX11" fmla="*/ 1304528 w 1341126"/>
                <a:gd name="connsiteY11" fmla="*/ 23887 h 888417"/>
                <a:gd name="connsiteX12" fmla="*/ 1304151 w 1341126"/>
                <a:gd name="connsiteY12" fmla="*/ 23887 h 888417"/>
                <a:gd name="connsiteX13" fmla="*/ 853290 w 1341126"/>
                <a:gd name="connsiteY13" fmla="*/ 23887 h 888417"/>
                <a:gd name="connsiteX14" fmla="*/ 853290 w 1341126"/>
                <a:gd name="connsiteY14" fmla="*/ -134 h 888417"/>
                <a:gd name="connsiteX15" fmla="*/ 1304151 w 1341126"/>
                <a:gd name="connsiteY15" fmla="*/ -134 h 888417"/>
                <a:gd name="connsiteX16" fmla="*/ 1341107 w 1341126"/>
                <a:gd name="connsiteY16" fmla="*/ 36822 h 888417"/>
                <a:gd name="connsiteX17" fmla="*/ 1341107 w 1341126"/>
                <a:gd name="connsiteY17" fmla="*/ 852806 h 888417"/>
                <a:gd name="connsiteX18" fmla="*/ 1304151 w 1341126"/>
                <a:gd name="connsiteY18" fmla="*/ 888283 h 88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1126" h="888417">
                  <a:moveTo>
                    <a:pt x="1304151" y="888283"/>
                  </a:moveTo>
                  <a:lnTo>
                    <a:pt x="36936" y="888283"/>
                  </a:lnTo>
                  <a:cubicBezTo>
                    <a:pt x="16525" y="888283"/>
                    <a:pt x="-20" y="871727"/>
                    <a:pt x="-20" y="851327"/>
                  </a:cubicBezTo>
                  <a:lnTo>
                    <a:pt x="-20" y="699069"/>
                  </a:lnTo>
                  <a:lnTo>
                    <a:pt x="24002" y="699069"/>
                  </a:lnTo>
                  <a:lnTo>
                    <a:pt x="24002" y="851327"/>
                  </a:lnTo>
                  <a:cubicBezTo>
                    <a:pt x="24002" y="858053"/>
                    <a:pt x="29460" y="863523"/>
                    <a:pt x="36197" y="863523"/>
                  </a:cubicBezTo>
                  <a:lnTo>
                    <a:pt x="1304151" y="863523"/>
                  </a:lnTo>
                  <a:cubicBezTo>
                    <a:pt x="1310681" y="863523"/>
                    <a:pt x="1315980" y="858238"/>
                    <a:pt x="1315984" y="851697"/>
                  </a:cubicBezTo>
                  <a:cubicBezTo>
                    <a:pt x="1315984" y="851586"/>
                    <a:pt x="1315980" y="851438"/>
                    <a:pt x="1315977" y="851327"/>
                  </a:cubicBezTo>
                  <a:lnTo>
                    <a:pt x="1315977" y="36082"/>
                  </a:lnTo>
                  <a:cubicBezTo>
                    <a:pt x="1316180" y="29541"/>
                    <a:pt x="1311054" y="24108"/>
                    <a:pt x="1304528" y="23887"/>
                  </a:cubicBezTo>
                  <a:cubicBezTo>
                    <a:pt x="1304402" y="23887"/>
                    <a:pt x="1304276" y="23887"/>
                    <a:pt x="1304151" y="23887"/>
                  </a:cubicBezTo>
                  <a:lnTo>
                    <a:pt x="853290" y="23887"/>
                  </a:lnTo>
                  <a:lnTo>
                    <a:pt x="853290" y="-134"/>
                  </a:lnTo>
                  <a:lnTo>
                    <a:pt x="1304151" y="-134"/>
                  </a:lnTo>
                  <a:cubicBezTo>
                    <a:pt x="1324562" y="-134"/>
                    <a:pt x="1341107" y="16422"/>
                    <a:pt x="1341107" y="36822"/>
                  </a:cubicBezTo>
                  <a:lnTo>
                    <a:pt x="1341107" y="852806"/>
                  </a:lnTo>
                  <a:cubicBezTo>
                    <a:pt x="1340312" y="872651"/>
                    <a:pt x="1323996" y="888283"/>
                    <a:pt x="1304151" y="888283"/>
                  </a:cubicBezTo>
                  <a:close/>
                </a:path>
              </a:pathLst>
            </a:custGeom>
            <a:solidFill>
              <a:schemeClr val="tx1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3E92B8C-C86A-4808-ADD5-2CB27D7C5495}"/>
                </a:ext>
              </a:extLst>
            </p:cNvPr>
            <p:cNvSpPr/>
            <p:nvPr/>
          </p:nvSpPr>
          <p:spPr>
            <a:xfrm>
              <a:off x="3643879" y="1897325"/>
              <a:ext cx="153736" cy="255734"/>
            </a:xfrm>
            <a:custGeom>
              <a:avLst/>
              <a:gdLst>
                <a:gd name="connsiteX0" fmla="*/ 24002 w 153736"/>
                <a:gd name="connsiteY0" fmla="*/ 255600 h 255734"/>
                <a:gd name="connsiteX1" fmla="*/ -20 w 153736"/>
                <a:gd name="connsiteY1" fmla="*/ 255600 h 255734"/>
                <a:gd name="connsiteX2" fmla="*/ -20 w 153736"/>
                <a:gd name="connsiteY2" fmla="*/ 36822 h 255734"/>
                <a:gd name="connsiteX3" fmla="*/ 36936 w 153736"/>
                <a:gd name="connsiteY3" fmla="*/ -134 h 255734"/>
                <a:gd name="connsiteX4" fmla="*/ 153716 w 153736"/>
                <a:gd name="connsiteY4" fmla="*/ -134 h 255734"/>
                <a:gd name="connsiteX5" fmla="*/ 153716 w 153736"/>
                <a:gd name="connsiteY5" fmla="*/ 23887 h 255734"/>
                <a:gd name="connsiteX6" fmla="*/ 36197 w 153736"/>
                <a:gd name="connsiteY6" fmla="*/ 23887 h 255734"/>
                <a:gd name="connsiteX7" fmla="*/ 24002 w 153736"/>
                <a:gd name="connsiteY7" fmla="*/ 36082 h 25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736" h="255734">
                  <a:moveTo>
                    <a:pt x="24002" y="255600"/>
                  </a:moveTo>
                  <a:lnTo>
                    <a:pt x="-20" y="255600"/>
                  </a:lnTo>
                  <a:lnTo>
                    <a:pt x="-20" y="36822"/>
                  </a:lnTo>
                  <a:cubicBezTo>
                    <a:pt x="-20" y="16422"/>
                    <a:pt x="16525" y="-134"/>
                    <a:pt x="36936" y="-134"/>
                  </a:cubicBezTo>
                  <a:lnTo>
                    <a:pt x="153716" y="-134"/>
                  </a:lnTo>
                  <a:lnTo>
                    <a:pt x="153716" y="23887"/>
                  </a:lnTo>
                  <a:lnTo>
                    <a:pt x="36197" y="23887"/>
                  </a:lnTo>
                  <a:cubicBezTo>
                    <a:pt x="29460" y="23887"/>
                    <a:pt x="24002" y="29357"/>
                    <a:pt x="24002" y="36082"/>
                  </a:cubicBezTo>
                  <a:close/>
                </a:path>
              </a:pathLst>
            </a:custGeom>
            <a:solidFill>
              <a:schemeClr val="tx1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E7BD1A4-6F2B-41C8-89AC-24DC9F094C60}"/>
                </a:ext>
              </a:extLst>
            </p:cNvPr>
            <p:cNvSpPr/>
            <p:nvPr/>
          </p:nvSpPr>
          <p:spPr>
            <a:xfrm>
              <a:off x="3655705" y="1976411"/>
              <a:ext cx="141540" cy="24021"/>
            </a:xfrm>
            <a:custGeom>
              <a:avLst/>
              <a:gdLst>
                <a:gd name="connsiteX0" fmla="*/ 0 w 141540"/>
                <a:gd name="connsiteY0" fmla="*/ 0 h 24021"/>
                <a:gd name="connsiteX1" fmla="*/ 141541 w 141540"/>
                <a:gd name="connsiteY1" fmla="*/ 0 h 24021"/>
                <a:gd name="connsiteX2" fmla="*/ 141541 w 141540"/>
                <a:gd name="connsiteY2" fmla="*/ 24021 h 24021"/>
                <a:gd name="connsiteX3" fmla="*/ 0 w 141540"/>
                <a:gd name="connsiteY3" fmla="*/ 24021 h 2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0" h="24021">
                  <a:moveTo>
                    <a:pt x="0" y="0"/>
                  </a:moveTo>
                  <a:lnTo>
                    <a:pt x="141541" y="0"/>
                  </a:lnTo>
                  <a:lnTo>
                    <a:pt x="141541" y="24021"/>
                  </a:lnTo>
                  <a:lnTo>
                    <a:pt x="0" y="24021"/>
                  </a:lnTo>
                  <a:close/>
                </a:path>
              </a:pathLst>
            </a:custGeom>
            <a:solidFill>
              <a:schemeClr val="tx1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7C1F036-F12C-4D25-A08A-DB099CA2DDE4}"/>
                </a:ext>
              </a:extLst>
            </p:cNvPr>
            <p:cNvSpPr/>
            <p:nvPr/>
          </p:nvSpPr>
          <p:spPr>
            <a:xfrm>
              <a:off x="4546340" y="1976411"/>
              <a:ext cx="424991" cy="24021"/>
            </a:xfrm>
            <a:custGeom>
              <a:avLst/>
              <a:gdLst>
                <a:gd name="connsiteX0" fmla="*/ 0 w 424991"/>
                <a:gd name="connsiteY0" fmla="*/ 0 h 24021"/>
                <a:gd name="connsiteX1" fmla="*/ 424992 w 424991"/>
                <a:gd name="connsiteY1" fmla="*/ 0 h 24021"/>
                <a:gd name="connsiteX2" fmla="*/ 424992 w 424991"/>
                <a:gd name="connsiteY2" fmla="*/ 24021 h 24021"/>
                <a:gd name="connsiteX3" fmla="*/ 0 w 424991"/>
                <a:gd name="connsiteY3" fmla="*/ 24021 h 2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991" h="24021">
                  <a:moveTo>
                    <a:pt x="0" y="0"/>
                  </a:moveTo>
                  <a:lnTo>
                    <a:pt x="424992" y="0"/>
                  </a:lnTo>
                  <a:lnTo>
                    <a:pt x="424992" y="24021"/>
                  </a:lnTo>
                  <a:lnTo>
                    <a:pt x="0" y="24021"/>
                  </a:lnTo>
                  <a:close/>
                </a:path>
              </a:pathLst>
            </a:custGeom>
            <a:solidFill>
              <a:schemeClr val="tx1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D38D33F6-3929-4635-96FF-CB1F20935507}"/>
                </a:ext>
              </a:extLst>
            </p:cNvPr>
            <p:cNvSpPr/>
            <p:nvPr/>
          </p:nvSpPr>
          <p:spPr>
            <a:xfrm>
              <a:off x="3855266" y="2659723"/>
              <a:ext cx="1116065" cy="24021"/>
            </a:xfrm>
            <a:custGeom>
              <a:avLst/>
              <a:gdLst>
                <a:gd name="connsiteX0" fmla="*/ 0 w 1116065"/>
                <a:gd name="connsiteY0" fmla="*/ 0 h 24021"/>
                <a:gd name="connsiteX1" fmla="*/ 1116066 w 1116065"/>
                <a:gd name="connsiteY1" fmla="*/ 0 h 24021"/>
                <a:gd name="connsiteX2" fmla="*/ 1116066 w 1116065"/>
                <a:gd name="connsiteY2" fmla="*/ 24021 h 24021"/>
                <a:gd name="connsiteX3" fmla="*/ 0 w 1116065"/>
                <a:gd name="connsiteY3" fmla="*/ 24021 h 2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6065" h="24021">
                  <a:moveTo>
                    <a:pt x="0" y="0"/>
                  </a:moveTo>
                  <a:lnTo>
                    <a:pt x="1116066" y="0"/>
                  </a:lnTo>
                  <a:lnTo>
                    <a:pt x="1116066" y="24021"/>
                  </a:lnTo>
                  <a:lnTo>
                    <a:pt x="0" y="24021"/>
                  </a:lnTo>
                  <a:close/>
                </a:path>
              </a:pathLst>
            </a:custGeom>
            <a:solidFill>
              <a:schemeClr val="tx1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AF27DFB-2A25-4AA8-A3E1-4751792D03C7}"/>
                </a:ext>
              </a:extLst>
            </p:cNvPr>
            <p:cNvSpPr/>
            <p:nvPr/>
          </p:nvSpPr>
          <p:spPr>
            <a:xfrm>
              <a:off x="3655705" y="2659723"/>
              <a:ext cx="87215" cy="24021"/>
            </a:xfrm>
            <a:custGeom>
              <a:avLst/>
              <a:gdLst>
                <a:gd name="connsiteX0" fmla="*/ 0 w 87215"/>
                <a:gd name="connsiteY0" fmla="*/ 0 h 24021"/>
                <a:gd name="connsiteX1" fmla="*/ 87216 w 87215"/>
                <a:gd name="connsiteY1" fmla="*/ 0 h 24021"/>
                <a:gd name="connsiteX2" fmla="*/ 87216 w 87215"/>
                <a:gd name="connsiteY2" fmla="*/ 24021 h 24021"/>
                <a:gd name="connsiteX3" fmla="*/ 0 w 87215"/>
                <a:gd name="connsiteY3" fmla="*/ 24021 h 2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215" h="24021">
                  <a:moveTo>
                    <a:pt x="0" y="0"/>
                  </a:moveTo>
                  <a:lnTo>
                    <a:pt x="87216" y="0"/>
                  </a:lnTo>
                  <a:lnTo>
                    <a:pt x="87216" y="24021"/>
                  </a:lnTo>
                  <a:lnTo>
                    <a:pt x="0" y="24021"/>
                  </a:lnTo>
                  <a:close/>
                </a:path>
              </a:pathLst>
            </a:custGeom>
            <a:solidFill>
              <a:srgbClr val="000000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F1B40DD-B1FB-4746-A601-510E93EEFFD0}"/>
                </a:ext>
              </a:extLst>
            </p:cNvPr>
            <p:cNvSpPr/>
            <p:nvPr/>
          </p:nvSpPr>
          <p:spPr>
            <a:xfrm>
              <a:off x="4295410" y="2703700"/>
              <a:ext cx="36216" cy="36217"/>
            </a:xfrm>
            <a:custGeom>
              <a:avLst/>
              <a:gdLst>
                <a:gd name="connsiteX0" fmla="*/ 36197 w 36216"/>
                <a:gd name="connsiteY0" fmla="*/ 17974 h 36217"/>
                <a:gd name="connsiteX1" fmla="*/ 18089 w 36216"/>
                <a:gd name="connsiteY1" fmla="*/ 36083 h 36217"/>
                <a:gd name="connsiteX2" fmla="*/ -20 w 36216"/>
                <a:gd name="connsiteY2" fmla="*/ 17974 h 36217"/>
                <a:gd name="connsiteX3" fmla="*/ 18089 w 36216"/>
                <a:gd name="connsiteY3" fmla="*/ -134 h 36217"/>
                <a:gd name="connsiteX4" fmla="*/ 36197 w 36216"/>
                <a:gd name="connsiteY4" fmla="*/ 17974 h 3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6" h="36217">
                  <a:moveTo>
                    <a:pt x="36197" y="17974"/>
                  </a:moveTo>
                  <a:cubicBezTo>
                    <a:pt x="36197" y="27989"/>
                    <a:pt x="28089" y="36083"/>
                    <a:pt x="18089" y="36083"/>
                  </a:cubicBezTo>
                  <a:cubicBezTo>
                    <a:pt x="8088" y="36083"/>
                    <a:pt x="-20" y="27989"/>
                    <a:pt x="-20" y="17974"/>
                  </a:cubicBezTo>
                  <a:cubicBezTo>
                    <a:pt x="-20" y="7959"/>
                    <a:pt x="8088" y="-134"/>
                    <a:pt x="18089" y="-134"/>
                  </a:cubicBezTo>
                  <a:cubicBezTo>
                    <a:pt x="28089" y="-134"/>
                    <a:pt x="36197" y="7959"/>
                    <a:pt x="36197" y="17974"/>
                  </a:cubicBezTo>
                  <a:close/>
                </a:path>
              </a:pathLst>
            </a:custGeom>
            <a:solidFill>
              <a:schemeClr val="accent2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417C5E6-BA2C-46A0-868B-C66CD53F0958}"/>
                </a:ext>
              </a:extLst>
            </p:cNvPr>
            <p:cNvSpPr/>
            <p:nvPr/>
          </p:nvSpPr>
          <p:spPr>
            <a:xfrm>
              <a:off x="4069241" y="2871480"/>
              <a:ext cx="488925" cy="73911"/>
            </a:xfrm>
            <a:custGeom>
              <a:avLst/>
              <a:gdLst>
                <a:gd name="connsiteX0" fmla="*/ 488906 w 488925"/>
                <a:gd name="connsiteY0" fmla="*/ 73777 h 73911"/>
                <a:gd name="connsiteX1" fmla="*/ -20 w 488925"/>
                <a:gd name="connsiteY1" fmla="*/ 73777 h 73911"/>
                <a:gd name="connsiteX2" fmla="*/ -20 w 488925"/>
                <a:gd name="connsiteY2" fmla="*/ -134 h 73911"/>
                <a:gd name="connsiteX3" fmla="*/ 488906 w 488925"/>
                <a:gd name="connsiteY3" fmla="*/ -134 h 73911"/>
                <a:gd name="connsiteX4" fmla="*/ 24001 w 488925"/>
                <a:gd name="connsiteY4" fmla="*/ 49756 h 73911"/>
                <a:gd name="connsiteX5" fmla="*/ 464884 w 488925"/>
                <a:gd name="connsiteY5" fmla="*/ 49756 h 73911"/>
                <a:gd name="connsiteX6" fmla="*/ 464884 w 488925"/>
                <a:gd name="connsiteY6" fmla="*/ 23887 h 73911"/>
                <a:gd name="connsiteX7" fmla="*/ 24001 w 488925"/>
                <a:gd name="connsiteY7" fmla="*/ 23887 h 7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25" h="73911">
                  <a:moveTo>
                    <a:pt x="488906" y="73777"/>
                  </a:moveTo>
                  <a:lnTo>
                    <a:pt x="-20" y="73777"/>
                  </a:lnTo>
                  <a:lnTo>
                    <a:pt x="-20" y="-134"/>
                  </a:lnTo>
                  <a:lnTo>
                    <a:pt x="488906" y="-134"/>
                  </a:lnTo>
                  <a:close/>
                  <a:moveTo>
                    <a:pt x="24001" y="49756"/>
                  </a:moveTo>
                  <a:lnTo>
                    <a:pt x="464884" y="49756"/>
                  </a:lnTo>
                  <a:lnTo>
                    <a:pt x="464884" y="23887"/>
                  </a:lnTo>
                  <a:lnTo>
                    <a:pt x="24001" y="23887"/>
                  </a:lnTo>
                  <a:close/>
                </a:path>
              </a:pathLst>
            </a:custGeom>
            <a:solidFill>
              <a:schemeClr val="tx1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35E0B77-AAA1-4E08-A7D3-EDC8693FDEDD}"/>
                </a:ext>
              </a:extLst>
            </p:cNvPr>
            <p:cNvSpPr/>
            <p:nvPr/>
          </p:nvSpPr>
          <p:spPr>
            <a:xfrm>
              <a:off x="4164217" y="2773547"/>
              <a:ext cx="24021" cy="109758"/>
            </a:xfrm>
            <a:custGeom>
              <a:avLst/>
              <a:gdLst>
                <a:gd name="connsiteX0" fmla="*/ 0 w 24021"/>
                <a:gd name="connsiteY0" fmla="*/ 0 h 109758"/>
                <a:gd name="connsiteX1" fmla="*/ 24021 w 24021"/>
                <a:gd name="connsiteY1" fmla="*/ 0 h 109758"/>
                <a:gd name="connsiteX2" fmla="*/ 24021 w 24021"/>
                <a:gd name="connsiteY2" fmla="*/ 109759 h 109758"/>
                <a:gd name="connsiteX3" fmla="*/ 0 w 24021"/>
                <a:gd name="connsiteY3" fmla="*/ 109759 h 10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21" h="109758">
                  <a:moveTo>
                    <a:pt x="0" y="0"/>
                  </a:moveTo>
                  <a:lnTo>
                    <a:pt x="24021" y="0"/>
                  </a:lnTo>
                  <a:lnTo>
                    <a:pt x="24021" y="109759"/>
                  </a:lnTo>
                  <a:lnTo>
                    <a:pt x="0" y="109759"/>
                  </a:lnTo>
                  <a:close/>
                </a:path>
              </a:pathLst>
            </a:custGeom>
            <a:solidFill>
              <a:schemeClr val="tx1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8124E75-A94A-45CF-A25E-578B787A9D14}"/>
                </a:ext>
              </a:extLst>
            </p:cNvPr>
            <p:cNvSpPr/>
            <p:nvPr/>
          </p:nvSpPr>
          <p:spPr>
            <a:xfrm>
              <a:off x="4438799" y="2773547"/>
              <a:ext cx="24021" cy="109758"/>
            </a:xfrm>
            <a:custGeom>
              <a:avLst/>
              <a:gdLst>
                <a:gd name="connsiteX0" fmla="*/ 0 w 24021"/>
                <a:gd name="connsiteY0" fmla="*/ 0 h 109758"/>
                <a:gd name="connsiteX1" fmla="*/ 24021 w 24021"/>
                <a:gd name="connsiteY1" fmla="*/ 0 h 109758"/>
                <a:gd name="connsiteX2" fmla="*/ 24021 w 24021"/>
                <a:gd name="connsiteY2" fmla="*/ 109759 h 109758"/>
                <a:gd name="connsiteX3" fmla="*/ 0 w 24021"/>
                <a:gd name="connsiteY3" fmla="*/ 109759 h 10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21" h="109758">
                  <a:moveTo>
                    <a:pt x="0" y="0"/>
                  </a:moveTo>
                  <a:lnTo>
                    <a:pt x="24021" y="0"/>
                  </a:lnTo>
                  <a:lnTo>
                    <a:pt x="24021" y="109759"/>
                  </a:lnTo>
                  <a:lnTo>
                    <a:pt x="0" y="109759"/>
                  </a:lnTo>
                  <a:close/>
                </a:path>
              </a:pathLst>
            </a:custGeom>
            <a:solidFill>
              <a:schemeClr val="tx1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A5FF444-1BDC-4065-B845-368152446EF4}"/>
                </a:ext>
              </a:extLst>
            </p:cNvPr>
            <p:cNvSpPr/>
            <p:nvPr/>
          </p:nvSpPr>
          <p:spPr>
            <a:xfrm>
              <a:off x="3785420" y="2318252"/>
              <a:ext cx="24021" cy="184778"/>
            </a:xfrm>
            <a:custGeom>
              <a:avLst/>
              <a:gdLst>
                <a:gd name="connsiteX0" fmla="*/ 0 w 24021"/>
                <a:gd name="connsiteY0" fmla="*/ 0 h 184778"/>
                <a:gd name="connsiteX1" fmla="*/ 24021 w 24021"/>
                <a:gd name="connsiteY1" fmla="*/ 0 h 184778"/>
                <a:gd name="connsiteX2" fmla="*/ 24021 w 24021"/>
                <a:gd name="connsiteY2" fmla="*/ 184779 h 184778"/>
                <a:gd name="connsiteX3" fmla="*/ 0 w 24021"/>
                <a:gd name="connsiteY3" fmla="*/ 184779 h 18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21" h="184778">
                  <a:moveTo>
                    <a:pt x="0" y="0"/>
                  </a:moveTo>
                  <a:lnTo>
                    <a:pt x="24021" y="0"/>
                  </a:lnTo>
                  <a:lnTo>
                    <a:pt x="24021" y="184779"/>
                  </a:lnTo>
                  <a:lnTo>
                    <a:pt x="0" y="184779"/>
                  </a:lnTo>
                  <a:close/>
                </a:path>
              </a:pathLst>
            </a:custGeom>
            <a:solidFill>
              <a:schemeClr val="tx1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254E5AB-1F59-47D6-AA1C-7D29783138CF}"/>
                </a:ext>
              </a:extLst>
            </p:cNvPr>
            <p:cNvSpPr/>
            <p:nvPr/>
          </p:nvSpPr>
          <p:spPr>
            <a:xfrm>
              <a:off x="3797246" y="1836718"/>
              <a:ext cx="698834" cy="24021"/>
            </a:xfrm>
            <a:custGeom>
              <a:avLst/>
              <a:gdLst>
                <a:gd name="connsiteX0" fmla="*/ 0 w 698834"/>
                <a:gd name="connsiteY0" fmla="*/ 0 h 24021"/>
                <a:gd name="connsiteX1" fmla="*/ 698834 w 698834"/>
                <a:gd name="connsiteY1" fmla="*/ 0 h 24021"/>
                <a:gd name="connsiteX2" fmla="*/ 698834 w 698834"/>
                <a:gd name="connsiteY2" fmla="*/ 24021 h 24021"/>
                <a:gd name="connsiteX3" fmla="*/ 0 w 698834"/>
                <a:gd name="connsiteY3" fmla="*/ 24021 h 2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834" h="24021">
                  <a:moveTo>
                    <a:pt x="0" y="0"/>
                  </a:moveTo>
                  <a:lnTo>
                    <a:pt x="698834" y="0"/>
                  </a:lnTo>
                  <a:lnTo>
                    <a:pt x="698834" y="24021"/>
                  </a:lnTo>
                  <a:lnTo>
                    <a:pt x="0" y="24021"/>
                  </a:lnTo>
                  <a:close/>
                </a:path>
              </a:pathLst>
            </a:custGeom>
            <a:solidFill>
              <a:schemeClr val="tx1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C56D2E2-17A5-4F87-BE56-ECAA2A6553C9}"/>
                </a:ext>
              </a:extLst>
            </p:cNvPr>
            <p:cNvSpPr/>
            <p:nvPr/>
          </p:nvSpPr>
          <p:spPr>
            <a:xfrm>
              <a:off x="4307975" y="1765023"/>
              <a:ext cx="36955" cy="36955"/>
            </a:xfrm>
            <a:custGeom>
              <a:avLst/>
              <a:gdLst>
                <a:gd name="connsiteX0" fmla="*/ 36936 w 36955"/>
                <a:gd name="connsiteY0" fmla="*/ 18344 h 36955"/>
                <a:gd name="connsiteX1" fmla="*/ 18458 w 36955"/>
                <a:gd name="connsiteY1" fmla="*/ 36822 h 36955"/>
                <a:gd name="connsiteX2" fmla="*/ -20 w 36955"/>
                <a:gd name="connsiteY2" fmla="*/ 18344 h 36955"/>
                <a:gd name="connsiteX3" fmla="*/ 18458 w 36955"/>
                <a:gd name="connsiteY3" fmla="*/ -134 h 36955"/>
                <a:gd name="connsiteX4" fmla="*/ 36936 w 36955"/>
                <a:gd name="connsiteY4" fmla="*/ 18344 h 3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5" h="36955">
                  <a:moveTo>
                    <a:pt x="36936" y="18344"/>
                  </a:moveTo>
                  <a:cubicBezTo>
                    <a:pt x="36936" y="28544"/>
                    <a:pt x="28662" y="36822"/>
                    <a:pt x="18458" y="36822"/>
                  </a:cubicBezTo>
                  <a:cubicBezTo>
                    <a:pt x="8255" y="36822"/>
                    <a:pt x="-20" y="28544"/>
                    <a:pt x="-20" y="18344"/>
                  </a:cubicBezTo>
                  <a:cubicBezTo>
                    <a:pt x="-20" y="8144"/>
                    <a:pt x="8255" y="-134"/>
                    <a:pt x="18458" y="-134"/>
                  </a:cubicBezTo>
                  <a:cubicBezTo>
                    <a:pt x="28662" y="-134"/>
                    <a:pt x="36936" y="8144"/>
                    <a:pt x="36936" y="18344"/>
                  </a:cubicBezTo>
                  <a:close/>
                </a:path>
              </a:pathLst>
            </a:custGeom>
            <a:solidFill>
              <a:schemeClr val="accent2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EF7B842-6695-4146-9C3F-968E6191E48D}"/>
                </a:ext>
              </a:extLst>
            </p:cNvPr>
            <p:cNvSpPr/>
            <p:nvPr/>
          </p:nvSpPr>
          <p:spPr>
            <a:xfrm>
              <a:off x="4390760" y="1765023"/>
              <a:ext cx="37694" cy="37698"/>
            </a:xfrm>
            <a:custGeom>
              <a:avLst/>
              <a:gdLst>
                <a:gd name="connsiteX0" fmla="*/ 37671 w 37694"/>
                <a:gd name="connsiteY0" fmla="*/ 18344 h 37698"/>
                <a:gd name="connsiteX1" fmla="*/ 19194 w 37694"/>
                <a:gd name="connsiteY1" fmla="*/ 37561 h 37698"/>
                <a:gd name="connsiteX2" fmla="*/ -16 w 37694"/>
                <a:gd name="connsiteY2" fmla="*/ 19083 h 37698"/>
                <a:gd name="connsiteX3" fmla="*/ 18462 w 37694"/>
                <a:gd name="connsiteY3" fmla="*/ -134 h 37698"/>
                <a:gd name="connsiteX4" fmla="*/ 19194 w 37694"/>
                <a:gd name="connsiteY4" fmla="*/ -134 h 37698"/>
                <a:gd name="connsiteX5" fmla="*/ 37671 w 37694"/>
                <a:gd name="connsiteY5" fmla="*/ 18344 h 3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94" h="37698">
                  <a:moveTo>
                    <a:pt x="37671" y="18344"/>
                  </a:moveTo>
                  <a:cubicBezTo>
                    <a:pt x="37875" y="28765"/>
                    <a:pt x="29600" y="37339"/>
                    <a:pt x="19194" y="37561"/>
                  </a:cubicBezTo>
                  <a:cubicBezTo>
                    <a:pt x="8787" y="37745"/>
                    <a:pt x="187" y="29467"/>
                    <a:pt x="-16" y="19083"/>
                  </a:cubicBezTo>
                  <a:cubicBezTo>
                    <a:pt x="-219" y="8662"/>
                    <a:pt x="8055" y="51"/>
                    <a:pt x="18462" y="-134"/>
                  </a:cubicBezTo>
                  <a:cubicBezTo>
                    <a:pt x="18706" y="-134"/>
                    <a:pt x="18950" y="-134"/>
                    <a:pt x="19194" y="-134"/>
                  </a:cubicBezTo>
                  <a:cubicBezTo>
                    <a:pt x="29397" y="-134"/>
                    <a:pt x="37671" y="8144"/>
                    <a:pt x="37671" y="18344"/>
                  </a:cubicBezTo>
                  <a:close/>
                </a:path>
              </a:pathLst>
            </a:custGeom>
            <a:solidFill>
              <a:schemeClr val="accent2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E385F1D-C4CA-4214-AC60-167302D0906D}"/>
                </a:ext>
              </a:extLst>
            </p:cNvPr>
            <p:cNvSpPr/>
            <p:nvPr/>
          </p:nvSpPr>
          <p:spPr>
            <a:xfrm>
              <a:off x="4224089" y="1765019"/>
              <a:ext cx="37694" cy="37702"/>
            </a:xfrm>
            <a:custGeom>
              <a:avLst/>
              <a:gdLst>
                <a:gd name="connsiteX0" fmla="*/ 37672 w 37694"/>
                <a:gd name="connsiteY0" fmla="*/ 18348 h 37702"/>
                <a:gd name="connsiteX1" fmla="*/ 19197 w 37694"/>
                <a:gd name="connsiteY1" fmla="*/ 37565 h 37702"/>
                <a:gd name="connsiteX2" fmla="*/ -16 w 37694"/>
                <a:gd name="connsiteY2" fmla="*/ 19087 h 37702"/>
                <a:gd name="connsiteX3" fmla="*/ 18458 w 37694"/>
                <a:gd name="connsiteY3" fmla="*/ -130 h 37702"/>
                <a:gd name="connsiteX4" fmla="*/ 18824 w 37694"/>
                <a:gd name="connsiteY4" fmla="*/ -130 h 37702"/>
                <a:gd name="connsiteX5" fmla="*/ 37668 w 37694"/>
                <a:gd name="connsiteY5" fmla="*/ 17979 h 37702"/>
                <a:gd name="connsiteX6" fmla="*/ 37672 w 37694"/>
                <a:gd name="connsiteY6" fmla="*/ 18348 h 3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94" h="37702">
                  <a:moveTo>
                    <a:pt x="37672" y="18348"/>
                  </a:moveTo>
                  <a:cubicBezTo>
                    <a:pt x="37875" y="28770"/>
                    <a:pt x="29604" y="37344"/>
                    <a:pt x="19197" y="37565"/>
                  </a:cubicBezTo>
                  <a:cubicBezTo>
                    <a:pt x="8791" y="37750"/>
                    <a:pt x="187" y="29509"/>
                    <a:pt x="-16" y="19087"/>
                  </a:cubicBezTo>
                  <a:cubicBezTo>
                    <a:pt x="-219" y="8666"/>
                    <a:pt x="8051" y="92"/>
                    <a:pt x="18458" y="-130"/>
                  </a:cubicBezTo>
                  <a:cubicBezTo>
                    <a:pt x="18580" y="-130"/>
                    <a:pt x="18702" y="-130"/>
                    <a:pt x="18824" y="-130"/>
                  </a:cubicBezTo>
                  <a:cubicBezTo>
                    <a:pt x="29028" y="-351"/>
                    <a:pt x="37465" y="7779"/>
                    <a:pt x="37668" y="17979"/>
                  </a:cubicBezTo>
                  <a:cubicBezTo>
                    <a:pt x="37672" y="18089"/>
                    <a:pt x="37672" y="18237"/>
                    <a:pt x="37672" y="18348"/>
                  </a:cubicBezTo>
                  <a:close/>
                </a:path>
              </a:pathLst>
            </a:custGeom>
            <a:solidFill>
              <a:schemeClr val="accent2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C3586EB-569F-43E4-96A6-A2908AF56FE6}"/>
                </a:ext>
              </a:extLst>
            </p:cNvPr>
            <p:cNvSpPr/>
            <p:nvPr/>
          </p:nvSpPr>
          <p:spPr>
            <a:xfrm>
              <a:off x="3785420" y="1705155"/>
              <a:ext cx="722855" cy="895438"/>
            </a:xfrm>
            <a:custGeom>
              <a:avLst/>
              <a:gdLst>
                <a:gd name="connsiteX0" fmla="*/ 722856 w 722855"/>
                <a:gd name="connsiteY0" fmla="*/ 895439 h 895438"/>
                <a:gd name="connsiteX1" fmla="*/ 698834 w 722855"/>
                <a:gd name="connsiteY1" fmla="*/ 895439 h 895438"/>
                <a:gd name="connsiteX2" fmla="*/ 698834 w 722855"/>
                <a:gd name="connsiteY2" fmla="*/ 24021 h 895438"/>
                <a:gd name="connsiteX3" fmla="*/ 24021 w 722855"/>
                <a:gd name="connsiteY3" fmla="*/ 24021 h 895438"/>
                <a:gd name="connsiteX4" fmla="*/ 24021 w 722855"/>
                <a:gd name="connsiteY4" fmla="*/ 325211 h 895438"/>
                <a:gd name="connsiteX5" fmla="*/ 0 w 722855"/>
                <a:gd name="connsiteY5" fmla="*/ 325211 h 895438"/>
                <a:gd name="connsiteX6" fmla="*/ 0 w 722855"/>
                <a:gd name="connsiteY6" fmla="*/ 0 h 895438"/>
                <a:gd name="connsiteX7" fmla="*/ 722856 w 722855"/>
                <a:gd name="connsiteY7" fmla="*/ 0 h 895438"/>
                <a:gd name="connsiteX8" fmla="*/ 722856 w 722855"/>
                <a:gd name="connsiteY8" fmla="*/ 895439 h 89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2855" h="895438">
                  <a:moveTo>
                    <a:pt x="722856" y="895439"/>
                  </a:moveTo>
                  <a:lnTo>
                    <a:pt x="698834" y="895439"/>
                  </a:lnTo>
                  <a:lnTo>
                    <a:pt x="698834" y="24021"/>
                  </a:lnTo>
                  <a:lnTo>
                    <a:pt x="24021" y="24021"/>
                  </a:lnTo>
                  <a:lnTo>
                    <a:pt x="24021" y="325211"/>
                  </a:lnTo>
                  <a:lnTo>
                    <a:pt x="0" y="325211"/>
                  </a:lnTo>
                  <a:lnTo>
                    <a:pt x="0" y="0"/>
                  </a:lnTo>
                  <a:lnTo>
                    <a:pt x="722856" y="0"/>
                  </a:lnTo>
                  <a:lnTo>
                    <a:pt x="722856" y="895439"/>
                  </a:lnTo>
                  <a:close/>
                </a:path>
              </a:pathLst>
            </a:custGeom>
            <a:solidFill>
              <a:schemeClr val="tx1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D16A75F-31E5-4203-9B19-21120536511A}"/>
                </a:ext>
              </a:extLst>
            </p:cNvPr>
            <p:cNvSpPr/>
            <p:nvPr/>
          </p:nvSpPr>
          <p:spPr>
            <a:xfrm>
              <a:off x="3442840" y="2018540"/>
              <a:ext cx="713247" cy="712507"/>
            </a:xfrm>
            <a:custGeom>
              <a:avLst/>
              <a:gdLst>
                <a:gd name="connsiteX0" fmla="*/ 424603 w 713247"/>
                <a:gd name="connsiteY0" fmla="*/ 712374 h 712507"/>
                <a:gd name="connsiteX1" fmla="*/ 288605 w 713247"/>
                <a:gd name="connsiteY1" fmla="*/ 712374 h 712507"/>
                <a:gd name="connsiteX2" fmla="*/ 288605 w 713247"/>
                <a:gd name="connsiteY2" fmla="*/ 619245 h 712507"/>
                <a:gd name="connsiteX3" fmla="*/ 218759 w 713247"/>
                <a:gd name="connsiteY3" fmla="*/ 590050 h 712507"/>
                <a:gd name="connsiteX4" fmla="*/ 152608 w 713247"/>
                <a:gd name="connsiteY4" fmla="*/ 656201 h 712507"/>
                <a:gd name="connsiteX5" fmla="*/ 56523 w 713247"/>
                <a:gd name="connsiteY5" fmla="*/ 560116 h 712507"/>
                <a:gd name="connsiteX6" fmla="*/ 121934 w 713247"/>
                <a:gd name="connsiteY6" fmla="*/ 493965 h 712507"/>
                <a:gd name="connsiteX7" fmla="*/ 93109 w 713247"/>
                <a:gd name="connsiteY7" fmla="*/ 424118 h 712507"/>
                <a:gd name="connsiteX8" fmla="*/ -20 w 713247"/>
                <a:gd name="connsiteY8" fmla="*/ 424118 h 712507"/>
                <a:gd name="connsiteX9" fmla="*/ -20 w 713247"/>
                <a:gd name="connsiteY9" fmla="*/ 288121 h 712507"/>
                <a:gd name="connsiteX10" fmla="*/ 93478 w 713247"/>
                <a:gd name="connsiteY10" fmla="*/ 288121 h 712507"/>
                <a:gd name="connsiteX11" fmla="*/ 122304 w 713247"/>
                <a:gd name="connsiteY11" fmla="*/ 218275 h 712507"/>
                <a:gd name="connsiteX12" fmla="*/ 56523 w 713247"/>
                <a:gd name="connsiteY12" fmla="*/ 152124 h 712507"/>
                <a:gd name="connsiteX13" fmla="*/ 152608 w 713247"/>
                <a:gd name="connsiteY13" fmla="*/ 56039 h 712507"/>
                <a:gd name="connsiteX14" fmla="*/ 218759 w 713247"/>
                <a:gd name="connsiteY14" fmla="*/ 122189 h 712507"/>
                <a:gd name="connsiteX15" fmla="*/ 288605 w 713247"/>
                <a:gd name="connsiteY15" fmla="*/ 93364 h 712507"/>
                <a:gd name="connsiteX16" fmla="*/ 288605 w 713247"/>
                <a:gd name="connsiteY16" fmla="*/ -134 h 712507"/>
                <a:gd name="connsiteX17" fmla="*/ 424603 w 713247"/>
                <a:gd name="connsiteY17" fmla="*/ -134 h 712507"/>
                <a:gd name="connsiteX18" fmla="*/ 424603 w 713247"/>
                <a:gd name="connsiteY18" fmla="*/ 93364 h 712507"/>
                <a:gd name="connsiteX19" fmla="*/ 494449 w 713247"/>
                <a:gd name="connsiteY19" fmla="*/ 122189 h 712507"/>
                <a:gd name="connsiteX20" fmla="*/ 560230 w 713247"/>
                <a:gd name="connsiteY20" fmla="*/ 56039 h 712507"/>
                <a:gd name="connsiteX21" fmla="*/ 656315 w 713247"/>
                <a:gd name="connsiteY21" fmla="*/ 152124 h 712507"/>
                <a:gd name="connsiteX22" fmla="*/ 590534 w 713247"/>
                <a:gd name="connsiteY22" fmla="*/ 218275 h 712507"/>
                <a:gd name="connsiteX23" fmla="*/ 619360 w 713247"/>
                <a:gd name="connsiteY23" fmla="*/ 288121 h 712507"/>
                <a:gd name="connsiteX24" fmla="*/ 713227 w 713247"/>
                <a:gd name="connsiteY24" fmla="*/ 288121 h 712507"/>
                <a:gd name="connsiteX25" fmla="*/ 713227 w 713247"/>
                <a:gd name="connsiteY25" fmla="*/ 424118 h 712507"/>
                <a:gd name="connsiteX26" fmla="*/ 619360 w 713247"/>
                <a:gd name="connsiteY26" fmla="*/ 424118 h 712507"/>
                <a:gd name="connsiteX27" fmla="*/ 590534 w 713247"/>
                <a:gd name="connsiteY27" fmla="*/ 493965 h 712507"/>
                <a:gd name="connsiteX28" fmla="*/ 656315 w 713247"/>
                <a:gd name="connsiteY28" fmla="*/ 560116 h 712507"/>
                <a:gd name="connsiteX29" fmla="*/ 560230 w 713247"/>
                <a:gd name="connsiteY29" fmla="*/ 656201 h 712507"/>
                <a:gd name="connsiteX30" fmla="*/ 494449 w 713247"/>
                <a:gd name="connsiteY30" fmla="*/ 590050 h 712507"/>
                <a:gd name="connsiteX31" fmla="*/ 424603 w 713247"/>
                <a:gd name="connsiteY31" fmla="*/ 619245 h 712507"/>
                <a:gd name="connsiteX32" fmla="*/ 313735 w 713247"/>
                <a:gd name="connsiteY32" fmla="*/ 688352 h 712507"/>
                <a:gd name="connsiteX33" fmla="*/ 401690 w 713247"/>
                <a:gd name="connsiteY33" fmla="*/ 688352 h 712507"/>
                <a:gd name="connsiteX34" fmla="*/ 401690 w 713247"/>
                <a:gd name="connsiteY34" fmla="*/ 600028 h 712507"/>
                <a:gd name="connsiteX35" fmla="*/ 410929 w 713247"/>
                <a:gd name="connsiteY35" fmla="*/ 597810 h 712507"/>
                <a:gd name="connsiteX36" fmla="*/ 490753 w 713247"/>
                <a:gd name="connsiteY36" fmla="*/ 564920 h 712507"/>
                <a:gd name="connsiteX37" fmla="*/ 498884 w 713247"/>
                <a:gd name="connsiteY37" fmla="*/ 559746 h 712507"/>
                <a:gd name="connsiteX38" fmla="*/ 561339 w 713247"/>
                <a:gd name="connsiteY38" fmla="*/ 622201 h 712507"/>
                <a:gd name="connsiteX39" fmla="*/ 623794 w 713247"/>
                <a:gd name="connsiteY39" fmla="*/ 560116 h 712507"/>
                <a:gd name="connsiteX40" fmla="*/ 560970 w 713247"/>
                <a:gd name="connsiteY40" fmla="*/ 497291 h 712507"/>
                <a:gd name="connsiteX41" fmla="*/ 566143 w 713247"/>
                <a:gd name="connsiteY41" fmla="*/ 489161 h 712507"/>
                <a:gd name="connsiteX42" fmla="*/ 599403 w 713247"/>
                <a:gd name="connsiteY42" fmla="*/ 409336 h 712507"/>
                <a:gd name="connsiteX43" fmla="*/ 599403 w 713247"/>
                <a:gd name="connsiteY43" fmla="*/ 400097 h 712507"/>
                <a:gd name="connsiteX44" fmla="*/ 688097 w 713247"/>
                <a:gd name="connsiteY44" fmla="*/ 400097 h 712507"/>
                <a:gd name="connsiteX45" fmla="*/ 688097 w 713247"/>
                <a:gd name="connsiteY45" fmla="*/ 312142 h 712507"/>
                <a:gd name="connsiteX46" fmla="*/ 599403 w 713247"/>
                <a:gd name="connsiteY46" fmla="*/ 312142 h 712507"/>
                <a:gd name="connsiteX47" fmla="*/ 599403 w 713247"/>
                <a:gd name="connsiteY47" fmla="*/ 302903 h 712507"/>
                <a:gd name="connsiteX48" fmla="*/ 566143 w 713247"/>
                <a:gd name="connsiteY48" fmla="*/ 223079 h 712507"/>
                <a:gd name="connsiteX49" fmla="*/ 560970 w 713247"/>
                <a:gd name="connsiteY49" fmla="*/ 214948 h 712507"/>
                <a:gd name="connsiteX50" fmla="*/ 623794 w 713247"/>
                <a:gd name="connsiteY50" fmla="*/ 152124 h 712507"/>
                <a:gd name="connsiteX51" fmla="*/ 561339 w 713247"/>
                <a:gd name="connsiteY51" fmla="*/ 90038 h 712507"/>
                <a:gd name="connsiteX52" fmla="*/ 498884 w 713247"/>
                <a:gd name="connsiteY52" fmla="*/ 152863 h 712507"/>
                <a:gd name="connsiteX53" fmla="*/ 490753 w 713247"/>
                <a:gd name="connsiteY53" fmla="*/ 147320 h 712507"/>
                <a:gd name="connsiteX54" fmla="*/ 410929 w 713247"/>
                <a:gd name="connsiteY54" fmla="*/ 114429 h 712507"/>
                <a:gd name="connsiteX55" fmla="*/ 401690 w 713247"/>
                <a:gd name="connsiteY55" fmla="*/ 112211 h 712507"/>
                <a:gd name="connsiteX56" fmla="*/ 401690 w 713247"/>
                <a:gd name="connsiteY56" fmla="*/ 23517 h 712507"/>
                <a:gd name="connsiteX57" fmla="*/ 312626 w 713247"/>
                <a:gd name="connsiteY57" fmla="*/ 23517 h 712507"/>
                <a:gd name="connsiteX58" fmla="*/ 312626 w 713247"/>
                <a:gd name="connsiteY58" fmla="*/ 111842 h 712507"/>
                <a:gd name="connsiteX59" fmla="*/ 303018 w 713247"/>
                <a:gd name="connsiteY59" fmla="*/ 114059 h 712507"/>
                <a:gd name="connsiteX60" fmla="*/ 223193 w 713247"/>
                <a:gd name="connsiteY60" fmla="*/ 146950 h 712507"/>
                <a:gd name="connsiteX61" fmla="*/ 215063 w 713247"/>
                <a:gd name="connsiteY61" fmla="*/ 152493 h 712507"/>
                <a:gd name="connsiteX62" fmla="*/ 152608 w 713247"/>
                <a:gd name="connsiteY62" fmla="*/ 89668 h 712507"/>
                <a:gd name="connsiteX63" fmla="*/ 90522 w 713247"/>
                <a:gd name="connsiteY63" fmla="*/ 151754 h 712507"/>
                <a:gd name="connsiteX64" fmla="*/ 152977 w 713247"/>
                <a:gd name="connsiteY64" fmla="*/ 214579 h 712507"/>
                <a:gd name="connsiteX65" fmla="*/ 147804 w 713247"/>
                <a:gd name="connsiteY65" fmla="*/ 222709 h 712507"/>
                <a:gd name="connsiteX66" fmla="*/ 114913 w 713247"/>
                <a:gd name="connsiteY66" fmla="*/ 302534 h 712507"/>
                <a:gd name="connsiteX67" fmla="*/ 112695 w 713247"/>
                <a:gd name="connsiteY67" fmla="*/ 311773 h 712507"/>
                <a:gd name="connsiteX68" fmla="*/ 24002 w 713247"/>
                <a:gd name="connsiteY68" fmla="*/ 311773 h 712507"/>
                <a:gd name="connsiteX69" fmla="*/ 24002 w 713247"/>
                <a:gd name="connsiteY69" fmla="*/ 399727 h 712507"/>
                <a:gd name="connsiteX70" fmla="*/ 112695 w 713247"/>
                <a:gd name="connsiteY70" fmla="*/ 399727 h 712507"/>
                <a:gd name="connsiteX71" fmla="*/ 114913 w 713247"/>
                <a:gd name="connsiteY71" fmla="*/ 408966 h 712507"/>
                <a:gd name="connsiteX72" fmla="*/ 147804 w 713247"/>
                <a:gd name="connsiteY72" fmla="*/ 488791 h 712507"/>
                <a:gd name="connsiteX73" fmla="*/ 152977 w 713247"/>
                <a:gd name="connsiteY73" fmla="*/ 496921 h 712507"/>
                <a:gd name="connsiteX74" fmla="*/ 90522 w 713247"/>
                <a:gd name="connsiteY74" fmla="*/ 559746 h 712507"/>
                <a:gd name="connsiteX75" fmla="*/ 152608 w 713247"/>
                <a:gd name="connsiteY75" fmla="*/ 621832 h 712507"/>
                <a:gd name="connsiteX76" fmla="*/ 215063 w 713247"/>
                <a:gd name="connsiteY76" fmla="*/ 559377 h 712507"/>
                <a:gd name="connsiteX77" fmla="*/ 223193 w 713247"/>
                <a:gd name="connsiteY77" fmla="*/ 564550 h 712507"/>
                <a:gd name="connsiteX78" fmla="*/ 303018 w 713247"/>
                <a:gd name="connsiteY78" fmla="*/ 597441 h 712507"/>
                <a:gd name="connsiteX79" fmla="*/ 312626 w 713247"/>
                <a:gd name="connsiteY79" fmla="*/ 599658 h 712507"/>
                <a:gd name="connsiteX80" fmla="*/ 357712 w 713247"/>
                <a:gd name="connsiteY80" fmla="*/ 496182 h 712507"/>
                <a:gd name="connsiteX81" fmla="*/ 216545 w 713247"/>
                <a:gd name="connsiteY81" fmla="*/ 357228 h 712507"/>
                <a:gd name="connsiteX82" fmla="*/ 355495 w 713247"/>
                <a:gd name="connsiteY82" fmla="*/ 216057 h 712507"/>
                <a:gd name="connsiteX83" fmla="*/ 496663 w 713247"/>
                <a:gd name="connsiteY83" fmla="*/ 355011 h 712507"/>
                <a:gd name="connsiteX84" fmla="*/ 496666 w 713247"/>
                <a:gd name="connsiteY84" fmla="*/ 356120 h 712507"/>
                <a:gd name="connsiteX85" fmla="*/ 356604 w 713247"/>
                <a:gd name="connsiteY85" fmla="*/ 496182 h 712507"/>
                <a:gd name="connsiteX86" fmla="*/ 357712 w 713247"/>
                <a:gd name="connsiteY86" fmla="*/ 240078 h 712507"/>
                <a:gd name="connsiteX87" fmla="*/ 240566 w 713247"/>
                <a:gd name="connsiteY87" fmla="*/ 355011 h 712507"/>
                <a:gd name="connsiteX88" fmla="*/ 355495 w 713247"/>
                <a:gd name="connsiteY88" fmla="*/ 472161 h 712507"/>
                <a:gd name="connsiteX89" fmla="*/ 472641 w 713247"/>
                <a:gd name="connsiteY89" fmla="*/ 357228 h 712507"/>
                <a:gd name="connsiteX90" fmla="*/ 472645 w 713247"/>
                <a:gd name="connsiteY90" fmla="*/ 356120 h 712507"/>
                <a:gd name="connsiteX91" fmla="*/ 356604 w 713247"/>
                <a:gd name="connsiteY91" fmla="*/ 240078 h 7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713247" h="712507">
                  <a:moveTo>
                    <a:pt x="424603" y="712374"/>
                  </a:moveTo>
                  <a:lnTo>
                    <a:pt x="288605" y="712374"/>
                  </a:lnTo>
                  <a:lnTo>
                    <a:pt x="288605" y="619245"/>
                  </a:lnTo>
                  <a:cubicBezTo>
                    <a:pt x="264096" y="612741"/>
                    <a:pt x="240592" y="602947"/>
                    <a:pt x="218759" y="590050"/>
                  </a:cubicBezTo>
                  <a:lnTo>
                    <a:pt x="152608" y="656201"/>
                  </a:lnTo>
                  <a:lnTo>
                    <a:pt x="56523" y="560116"/>
                  </a:lnTo>
                  <a:lnTo>
                    <a:pt x="121934" y="493965"/>
                  </a:lnTo>
                  <a:cubicBezTo>
                    <a:pt x="109074" y="472161"/>
                    <a:pt x="99369" y="448657"/>
                    <a:pt x="93109" y="424118"/>
                  </a:cubicBezTo>
                  <a:lnTo>
                    <a:pt x="-20" y="424118"/>
                  </a:lnTo>
                  <a:lnTo>
                    <a:pt x="-20" y="288121"/>
                  </a:lnTo>
                  <a:lnTo>
                    <a:pt x="93478" y="288121"/>
                  </a:lnTo>
                  <a:cubicBezTo>
                    <a:pt x="99739" y="263582"/>
                    <a:pt x="109443" y="240078"/>
                    <a:pt x="122304" y="218275"/>
                  </a:cubicBezTo>
                  <a:lnTo>
                    <a:pt x="56523" y="152124"/>
                  </a:lnTo>
                  <a:lnTo>
                    <a:pt x="152608" y="56039"/>
                  </a:lnTo>
                  <a:lnTo>
                    <a:pt x="218759" y="122189"/>
                  </a:lnTo>
                  <a:cubicBezTo>
                    <a:pt x="240529" y="109255"/>
                    <a:pt x="264055" y="99572"/>
                    <a:pt x="288605" y="93364"/>
                  </a:cubicBezTo>
                  <a:lnTo>
                    <a:pt x="288605" y="-134"/>
                  </a:lnTo>
                  <a:lnTo>
                    <a:pt x="424603" y="-134"/>
                  </a:lnTo>
                  <a:lnTo>
                    <a:pt x="424603" y="93364"/>
                  </a:lnTo>
                  <a:cubicBezTo>
                    <a:pt x="449108" y="99684"/>
                    <a:pt x="472612" y="109403"/>
                    <a:pt x="494449" y="122189"/>
                  </a:cubicBezTo>
                  <a:lnTo>
                    <a:pt x="560230" y="56039"/>
                  </a:lnTo>
                  <a:lnTo>
                    <a:pt x="656315" y="152124"/>
                  </a:lnTo>
                  <a:lnTo>
                    <a:pt x="590534" y="218275"/>
                  </a:lnTo>
                  <a:cubicBezTo>
                    <a:pt x="603395" y="240078"/>
                    <a:pt x="613099" y="263582"/>
                    <a:pt x="619360" y="288121"/>
                  </a:cubicBezTo>
                  <a:lnTo>
                    <a:pt x="713227" y="288121"/>
                  </a:lnTo>
                  <a:lnTo>
                    <a:pt x="713227" y="424118"/>
                  </a:lnTo>
                  <a:lnTo>
                    <a:pt x="619360" y="424118"/>
                  </a:lnTo>
                  <a:cubicBezTo>
                    <a:pt x="613099" y="448657"/>
                    <a:pt x="603395" y="472161"/>
                    <a:pt x="590534" y="493965"/>
                  </a:cubicBezTo>
                  <a:lnTo>
                    <a:pt x="656315" y="560116"/>
                  </a:lnTo>
                  <a:lnTo>
                    <a:pt x="560230" y="656201"/>
                  </a:lnTo>
                  <a:lnTo>
                    <a:pt x="494449" y="590050"/>
                  </a:lnTo>
                  <a:cubicBezTo>
                    <a:pt x="472553" y="602800"/>
                    <a:pt x="449067" y="612630"/>
                    <a:pt x="424603" y="619245"/>
                  </a:cubicBezTo>
                  <a:close/>
                  <a:moveTo>
                    <a:pt x="313735" y="688352"/>
                  </a:moveTo>
                  <a:lnTo>
                    <a:pt x="401690" y="688352"/>
                  </a:lnTo>
                  <a:lnTo>
                    <a:pt x="401690" y="600028"/>
                  </a:lnTo>
                  <a:lnTo>
                    <a:pt x="410929" y="597810"/>
                  </a:lnTo>
                  <a:cubicBezTo>
                    <a:pt x="439233" y="591528"/>
                    <a:pt x="466237" y="580404"/>
                    <a:pt x="490753" y="564920"/>
                  </a:cubicBezTo>
                  <a:lnTo>
                    <a:pt x="498884" y="559746"/>
                  </a:lnTo>
                  <a:lnTo>
                    <a:pt x="561339" y="622201"/>
                  </a:lnTo>
                  <a:lnTo>
                    <a:pt x="623794" y="560116"/>
                  </a:lnTo>
                  <a:lnTo>
                    <a:pt x="560970" y="497291"/>
                  </a:lnTo>
                  <a:lnTo>
                    <a:pt x="566143" y="489161"/>
                  </a:lnTo>
                  <a:cubicBezTo>
                    <a:pt x="581953" y="464770"/>
                    <a:pt x="593221" y="437718"/>
                    <a:pt x="599403" y="409336"/>
                  </a:cubicBezTo>
                  <a:lnTo>
                    <a:pt x="599403" y="400097"/>
                  </a:lnTo>
                  <a:lnTo>
                    <a:pt x="688097" y="400097"/>
                  </a:lnTo>
                  <a:lnTo>
                    <a:pt x="688097" y="312142"/>
                  </a:lnTo>
                  <a:lnTo>
                    <a:pt x="599403" y="312142"/>
                  </a:lnTo>
                  <a:lnTo>
                    <a:pt x="599403" y="302903"/>
                  </a:lnTo>
                  <a:cubicBezTo>
                    <a:pt x="593221" y="274522"/>
                    <a:pt x="581953" y="247470"/>
                    <a:pt x="566143" y="223079"/>
                  </a:cubicBezTo>
                  <a:lnTo>
                    <a:pt x="560970" y="214948"/>
                  </a:lnTo>
                  <a:lnTo>
                    <a:pt x="623794" y="152124"/>
                  </a:lnTo>
                  <a:lnTo>
                    <a:pt x="561339" y="90038"/>
                  </a:lnTo>
                  <a:lnTo>
                    <a:pt x="498884" y="152863"/>
                  </a:lnTo>
                  <a:lnTo>
                    <a:pt x="490753" y="147320"/>
                  </a:lnTo>
                  <a:cubicBezTo>
                    <a:pt x="466237" y="131835"/>
                    <a:pt x="439233" y="120711"/>
                    <a:pt x="410929" y="114429"/>
                  </a:cubicBezTo>
                  <a:lnTo>
                    <a:pt x="401690" y="112211"/>
                  </a:lnTo>
                  <a:lnTo>
                    <a:pt x="401690" y="23517"/>
                  </a:lnTo>
                  <a:lnTo>
                    <a:pt x="312626" y="23517"/>
                  </a:lnTo>
                  <a:lnTo>
                    <a:pt x="312626" y="111842"/>
                  </a:lnTo>
                  <a:lnTo>
                    <a:pt x="303018" y="114059"/>
                  </a:lnTo>
                  <a:cubicBezTo>
                    <a:pt x="274713" y="120342"/>
                    <a:pt x="247710" y="131466"/>
                    <a:pt x="223193" y="146950"/>
                  </a:cubicBezTo>
                  <a:lnTo>
                    <a:pt x="215063" y="152493"/>
                  </a:lnTo>
                  <a:lnTo>
                    <a:pt x="152608" y="89668"/>
                  </a:lnTo>
                  <a:lnTo>
                    <a:pt x="90522" y="151754"/>
                  </a:lnTo>
                  <a:lnTo>
                    <a:pt x="152977" y="214579"/>
                  </a:lnTo>
                  <a:lnTo>
                    <a:pt x="147804" y="222709"/>
                  </a:lnTo>
                  <a:cubicBezTo>
                    <a:pt x="131953" y="247026"/>
                    <a:pt x="120796" y="274115"/>
                    <a:pt x="114913" y="302534"/>
                  </a:cubicBezTo>
                  <a:lnTo>
                    <a:pt x="112695" y="311773"/>
                  </a:lnTo>
                  <a:lnTo>
                    <a:pt x="24002" y="311773"/>
                  </a:lnTo>
                  <a:lnTo>
                    <a:pt x="24002" y="399727"/>
                  </a:lnTo>
                  <a:lnTo>
                    <a:pt x="112695" y="399727"/>
                  </a:lnTo>
                  <a:lnTo>
                    <a:pt x="114913" y="408966"/>
                  </a:lnTo>
                  <a:cubicBezTo>
                    <a:pt x="120796" y="437386"/>
                    <a:pt x="131953" y="464474"/>
                    <a:pt x="147804" y="488791"/>
                  </a:cubicBezTo>
                  <a:lnTo>
                    <a:pt x="152977" y="496921"/>
                  </a:lnTo>
                  <a:lnTo>
                    <a:pt x="90522" y="559746"/>
                  </a:lnTo>
                  <a:lnTo>
                    <a:pt x="152608" y="621832"/>
                  </a:lnTo>
                  <a:lnTo>
                    <a:pt x="215063" y="559377"/>
                  </a:lnTo>
                  <a:lnTo>
                    <a:pt x="223193" y="564550"/>
                  </a:lnTo>
                  <a:cubicBezTo>
                    <a:pt x="247710" y="580035"/>
                    <a:pt x="274713" y="591159"/>
                    <a:pt x="303018" y="597441"/>
                  </a:cubicBezTo>
                  <a:lnTo>
                    <a:pt x="312626" y="599658"/>
                  </a:lnTo>
                  <a:close/>
                  <a:moveTo>
                    <a:pt x="357712" y="496182"/>
                  </a:moveTo>
                  <a:cubicBezTo>
                    <a:pt x="280360" y="496811"/>
                    <a:pt x="217158" y="434577"/>
                    <a:pt x="216545" y="357228"/>
                  </a:cubicBezTo>
                  <a:cubicBezTo>
                    <a:pt x="215932" y="279880"/>
                    <a:pt x="278143" y="216686"/>
                    <a:pt x="355495" y="216057"/>
                  </a:cubicBezTo>
                  <a:cubicBezTo>
                    <a:pt x="432847" y="215466"/>
                    <a:pt x="496049" y="277662"/>
                    <a:pt x="496663" y="355011"/>
                  </a:cubicBezTo>
                  <a:cubicBezTo>
                    <a:pt x="496666" y="355380"/>
                    <a:pt x="496666" y="355750"/>
                    <a:pt x="496666" y="356120"/>
                  </a:cubicBezTo>
                  <a:cubicBezTo>
                    <a:pt x="496463" y="433394"/>
                    <a:pt x="433875" y="495960"/>
                    <a:pt x="356604" y="496182"/>
                  </a:cubicBezTo>
                  <a:close/>
                  <a:moveTo>
                    <a:pt x="357712" y="240078"/>
                  </a:moveTo>
                  <a:cubicBezTo>
                    <a:pt x="293627" y="239450"/>
                    <a:pt x="241180" y="290929"/>
                    <a:pt x="240566" y="355011"/>
                  </a:cubicBezTo>
                  <a:cubicBezTo>
                    <a:pt x="239957" y="419092"/>
                    <a:pt x="291410" y="471533"/>
                    <a:pt x="355495" y="472161"/>
                  </a:cubicBezTo>
                  <a:cubicBezTo>
                    <a:pt x="419580" y="472752"/>
                    <a:pt x="472028" y="421310"/>
                    <a:pt x="472641" y="357228"/>
                  </a:cubicBezTo>
                  <a:cubicBezTo>
                    <a:pt x="472645" y="356859"/>
                    <a:pt x="472645" y="356489"/>
                    <a:pt x="472645" y="356120"/>
                  </a:cubicBezTo>
                  <a:cubicBezTo>
                    <a:pt x="472442" y="292112"/>
                    <a:pt x="420608" y="240263"/>
                    <a:pt x="356604" y="240078"/>
                  </a:cubicBezTo>
                  <a:close/>
                </a:path>
              </a:pathLst>
            </a:custGeom>
            <a:solidFill>
              <a:schemeClr val="accent2"/>
            </a:solidFill>
            <a:ln w="3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35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C1EE2B-D88A-4868-844A-CE31D1A36577}"/>
              </a:ext>
            </a:extLst>
          </p:cNvPr>
          <p:cNvSpPr/>
          <p:nvPr/>
        </p:nvSpPr>
        <p:spPr>
          <a:xfrm>
            <a:off x="503625" y="4007797"/>
            <a:ext cx="5504379" cy="181014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25000"/>
                <a:lumOff val="75000"/>
              </a:schemeClr>
            </a:solidFill>
          </a:ln>
          <a:effectLst>
            <a:outerShdw blurRad="889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0F97E6-B278-48C3-93B4-53DC2EE9A456}"/>
              </a:ext>
            </a:extLst>
          </p:cNvPr>
          <p:cNvSpPr/>
          <p:nvPr/>
        </p:nvSpPr>
        <p:spPr>
          <a:xfrm>
            <a:off x="6213470" y="4007797"/>
            <a:ext cx="5504379" cy="181014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25000"/>
                <a:lumOff val="75000"/>
              </a:schemeClr>
            </a:solidFill>
          </a:ln>
          <a:effectLst>
            <a:outerShdw blurRad="889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6061D-EF7D-4330-BAD0-9D8380D1934E}"/>
              </a:ext>
            </a:extLst>
          </p:cNvPr>
          <p:cNvSpPr/>
          <p:nvPr/>
        </p:nvSpPr>
        <p:spPr>
          <a:xfrm>
            <a:off x="6213470" y="1992086"/>
            <a:ext cx="5504379" cy="181014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25000"/>
                <a:lumOff val="75000"/>
              </a:schemeClr>
            </a:solidFill>
          </a:ln>
          <a:effectLst>
            <a:outerShdw blurRad="889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3AA9F6-0521-4989-A385-067A0795AA40}"/>
              </a:ext>
            </a:extLst>
          </p:cNvPr>
          <p:cNvSpPr/>
          <p:nvPr/>
        </p:nvSpPr>
        <p:spPr>
          <a:xfrm>
            <a:off x="503625" y="1992086"/>
            <a:ext cx="5504379" cy="181014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25000"/>
                <a:lumOff val="75000"/>
              </a:schemeClr>
            </a:solidFill>
          </a:ln>
          <a:effectLst>
            <a:outerShdw blurRad="889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FD21F-080B-4869-8105-67973D5494FE}"/>
              </a:ext>
            </a:extLst>
          </p:cNvPr>
          <p:cNvSpPr/>
          <p:nvPr/>
        </p:nvSpPr>
        <p:spPr>
          <a:xfrm>
            <a:off x="503625" y="1992086"/>
            <a:ext cx="5504379" cy="91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D425B3-2629-4E78-9DB7-ED6C39D31315}"/>
              </a:ext>
            </a:extLst>
          </p:cNvPr>
          <p:cNvSpPr/>
          <p:nvPr/>
        </p:nvSpPr>
        <p:spPr>
          <a:xfrm>
            <a:off x="6213470" y="1992086"/>
            <a:ext cx="5504379" cy="91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910411-88EB-4E71-A2B5-6D6D5BE80A39}"/>
              </a:ext>
            </a:extLst>
          </p:cNvPr>
          <p:cNvSpPr/>
          <p:nvPr/>
        </p:nvSpPr>
        <p:spPr>
          <a:xfrm>
            <a:off x="503625" y="4007797"/>
            <a:ext cx="5504379" cy="91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46AD0E-8FF0-4B41-BBAB-78E479791327}"/>
              </a:ext>
            </a:extLst>
          </p:cNvPr>
          <p:cNvSpPr/>
          <p:nvPr/>
        </p:nvSpPr>
        <p:spPr>
          <a:xfrm>
            <a:off x="6213470" y="4007797"/>
            <a:ext cx="5504379" cy="91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D8604E-092B-4941-A5E6-2345ECA17EF8}"/>
              </a:ext>
            </a:extLst>
          </p:cNvPr>
          <p:cNvSpPr/>
          <p:nvPr/>
        </p:nvSpPr>
        <p:spPr>
          <a:xfrm>
            <a:off x="0" y="1208314"/>
            <a:ext cx="12192000" cy="561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9C5E6A-B05F-4146-BD8C-76F389F2FC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Empower yourself for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F623C-CBC7-4874-B619-DCC5491A0B21}"/>
              </a:ext>
            </a:extLst>
          </p:cNvPr>
          <p:cNvSpPr txBox="1"/>
          <p:nvPr/>
        </p:nvSpPr>
        <p:spPr>
          <a:xfrm>
            <a:off x="430213" y="1258181"/>
            <a:ext cx="976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Harness a cloud-based vision for your business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E86B7E-6411-4D61-BD89-E5D1DF1A40B5}"/>
              </a:ext>
            </a:extLst>
          </p:cNvPr>
          <p:cNvSpPr txBox="1"/>
          <p:nvPr/>
        </p:nvSpPr>
        <p:spPr>
          <a:xfrm>
            <a:off x="2217669" y="2289299"/>
            <a:ext cx="36240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b="1" dirty="0">
                <a:solidFill>
                  <a:schemeClr val="accent1"/>
                </a:solidFill>
              </a:rPr>
              <a:t>Customer Satisfaction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Identify and more quickly</a:t>
            </a:r>
            <a:br>
              <a:rPr lang="en-US" sz="1600" dirty="0"/>
            </a:br>
            <a:r>
              <a:rPr lang="en-US" sz="1600" dirty="0"/>
              <a:t>respond to dynamic customer needs, growing revenue.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B6FB0E-982B-4DDF-8F07-3450BE63AC53}"/>
              </a:ext>
            </a:extLst>
          </p:cNvPr>
          <p:cNvSpPr txBox="1"/>
          <p:nvPr/>
        </p:nvSpPr>
        <p:spPr>
          <a:xfrm>
            <a:off x="7927515" y="2187960"/>
            <a:ext cx="36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b="1" dirty="0">
                <a:solidFill>
                  <a:schemeClr val="accent1"/>
                </a:solidFill>
              </a:rPr>
              <a:t>Digital Transformation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Harness the latest digital technologies and platforms to develop new services, supporting efficiency and savings.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93136F-2F42-4CBB-BECB-44473C6C1C28}"/>
              </a:ext>
            </a:extLst>
          </p:cNvPr>
          <p:cNvSpPr txBox="1"/>
          <p:nvPr/>
        </p:nvSpPr>
        <p:spPr>
          <a:xfrm>
            <a:off x="2217669" y="4203671"/>
            <a:ext cx="3694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b="1" dirty="0">
                <a:solidFill>
                  <a:schemeClr val="accent1"/>
                </a:solidFill>
              </a:rPr>
              <a:t>Service Variety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Support growth by pivoting away from ‘products’ and embracing the ‘on-demand, everything-as-a-service’ economy.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A8B5E5-132A-411F-97ED-C057D8E820B8}"/>
              </a:ext>
            </a:extLst>
          </p:cNvPr>
          <p:cNvSpPr txBox="1"/>
          <p:nvPr/>
        </p:nvSpPr>
        <p:spPr>
          <a:xfrm>
            <a:off x="7927514" y="4297315"/>
            <a:ext cx="37608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b="1" dirty="0">
                <a:solidFill>
                  <a:schemeClr val="accent1"/>
                </a:solidFill>
              </a:rPr>
              <a:t>Greater Resilience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Respond to the volatile economic</a:t>
            </a:r>
            <a:br>
              <a:rPr lang="en-US" sz="1600" dirty="0"/>
            </a:br>
            <a:r>
              <a:rPr lang="en-US" sz="1600" dirty="0"/>
              <a:t>and political outlook, building greater business resilience. 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B32475E-6266-426E-975F-B48D0C686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286" y="2384232"/>
            <a:ext cx="999832" cy="113617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6D8BE29-829E-412D-AC21-5804A8CEF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7471" y="2349874"/>
            <a:ext cx="1130028" cy="1170531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F225AB62-B61C-4643-9A0D-3A25ECFEB6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0557" y="4357069"/>
            <a:ext cx="829291" cy="117053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DA4A2073-4DB6-402B-926B-4A29CA3B56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27975" y="4402788"/>
            <a:ext cx="1009021" cy="10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0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FC1120C-4CE3-46B3-8557-8EBD4A11DB5B}"/>
              </a:ext>
            </a:extLst>
          </p:cNvPr>
          <p:cNvSpPr/>
          <p:nvPr/>
        </p:nvSpPr>
        <p:spPr>
          <a:xfrm>
            <a:off x="1136446" y="4426985"/>
            <a:ext cx="2914712" cy="100473"/>
          </a:xfrm>
          <a:custGeom>
            <a:avLst/>
            <a:gdLst>
              <a:gd name="connsiteX0" fmla="*/ 66889 w 2914712"/>
              <a:gd name="connsiteY0" fmla="*/ 0 h 100473"/>
              <a:gd name="connsiteX1" fmla="*/ 2847823 w 2914712"/>
              <a:gd name="connsiteY1" fmla="*/ 0 h 100473"/>
              <a:gd name="connsiteX2" fmla="*/ 2914712 w 2914712"/>
              <a:gd name="connsiteY2" fmla="*/ 66889 h 100473"/>
              <a:gd name="connsiteX3" fmla="*/ 2914712 w 2914712"/>
              <a:gd name="connsiteY3" fmla="*/ 100473 h 100473"/>
              <a:gd name="connsiteX4" fmla="*/ 0 w 2914712"/>
              <a:gd name="connsiteY4" fmla="*/ 100473 h 100473"/>
              <a:gd name="connsiteX5" fmla="*/ 0 w 2914712"/>
              <a:gd name="connsiteY5" fmla="*/ 66889 h 100473"/>
              <a:gd name="connsiteX6" fmla="*/ 66889 w 2914712"/>
              <a:gd name="connsiteY6" fmla="*/ 0 h 10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4712" h="100473">
                <a:moveTo>
                  <a:pt x="66889" y="0"/>
                </a:moveTo>
                <a:lnTo>
                  <a:pt x="2847823" y="0"/>
                </a:lnTo>
                <a:cubicBezTo>
                  <a:pt x="2884765" y="0"/>
                  <a:pt x="2914712" y="29947"/>
                  <a:pt x="2914712" y="66889"/>
                </a:cubicBezTo>
                <a:lnTo>
                  <a:pt x="2914712" y="100473"/>
                </a:lnTo>
                <a:lnTo>
                  <a:pt x="0" y="100473"/>
                </a:lnTo>
                <a:lnTo>
                  <a:pt x="0" y="66889"/>
                </a:lnTo>
                <a:cubicBezTo>
                  <a:pt x="0" y="29947"/>
                  <a:pt x="29947" y="0"/>
                  <a:pt x="668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03286D51-90A4-44BE-80D7-A0A9F9B8C8B7}"/>
              </a:ext>
            </a:extLst>
          </p:cNvPr>
          <p:cNvSpPr/>
          <p:nvPr/>
        </p:nvSpPr>
        <p:spPr>
          <a:xfrm>
            <a:off x="507913" y="3140218"/>
            <a:ext cx="2914712" cy="100473"/>
          </a:xfrm>
          <a:custGeom>
            <a:avLst/>
            <a:gdLst>
              <a:gd name="connsiteX0" fmla="*/ 66889 w 2914712"/>
              <a:gd name="connsiteY0" fmla="*/ 0 h 100473"/>
              <a:gd name="connsiteX1" fmla="*/ 2847823 w 2914712"/>
              <a:gd name="connsiteY1" fmla="*/ 0 h 100473"/>
              <a:gd name="connsiteX2" fmla="*/ 2914712 w 2914712"/>
              <a:gd name="connsiteY2" fmla="*/ 66889 h 100473"/>
              <a:gd name="connsiteX3" fmla="*/ 2914712 w 2914712"/>
              <a:gd name="connsiteY3" fmla="*/ 100473 h 100473"/>
              <a:gd name="connsiteX4" fmla="*/ 0 w 2914712"/>
              <a:gd name="connsiteY4" fmla="*/ 100473 h 100473"/>
              <a:gd name="connsiteX5" fmla="*/ 0 w 2914712"/>
              <a:gd name="connsiteY5" fmla="*/ 66889 h 100473"/>
              <a:gd name="connsiteX6" fmla="*/ 66889 w 2914712"/>
              <a:gd name="connsiteY6" fmla="*/ 0 h 10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4712" h="100473">
                <a:moveTo>
                  <a:pt x="66889" y="0"/>
                </a:moveTo>
                <a:lnTo>
                  <a:pt x="2847823" y="0"/>
                </a:lnTo>
                <a:cubicBezTo>
                  <a:pt x="2884765" y="0"/>
                  <a:pt x="2914712" y="29947"/>
                  <a:pt x="2914712" y="66889"/>
                </a:cubicBezTo>
                <a:lnTo>
                  <a:pt x="2914712" y="100473"/>
                </a:lnTo>
                <a:lnTo>
                  <a:pt x="0" y="100473"/>
                </a:lnTo>
                <a:lnTo>
                  <a:pt x="0" y="66889"/>
                </a:lnTo>
                <a:cubicBezTo>
                  <a:pt x="0" y="29947"/>
                  <a:pt x="29947" y="0"/>
                  <a:pt x="668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583E281B-C2D6-44A6-9FDF-E81241729DAF}"/>
              </a:ext>
            </a:extLst>
          </p:cNvPr>
          <p:cNvSpPr/>
          <p:nvPr/>
        </p:nvSpPr>
        <p:spPr>
          <a:xfrm>
            <a:off x="8114742" y="4426985"/>
            <a:ext cx="2914712" cy="100473"/>
          </a:xfrm>
          <a:custGeom>
            <a:avLst/>
            <a:gdLst>
              <a:gd name="connsiteX0" fmla="*/ 66889 w 2914712"/>
              <a:gd name="connsiteY0" fmla="*/ 0 h 100473"/>
              <a:gd name="connsiteX1" fmla="*/ 2847823 w 2914712"/>
              <a:gd name="connsiteY1" fmla="*/ 0 h 100473"/>
              <a:gd name="connsiteX2" fmla="*/ 2914712 w 2914712"/>
              <a:gd name="connsiteY2" fmla="*/ 66889 h 100473"/>
              <a:gd name="connsiteX3" fmla="*/ 2914712 w 2914712"/>
              <a:gd name="connsiteY3" fmla="*/ 100473 h 100473"/>
              <a:gd name="connsiteX4" fmla="*/ 0 w 2914712"/>
              <a:gd name="connsiteY4" fmla="*/ 100473 h 100473"/>
              <a:gd name="connsiteX5" fmla="*/ 0 w 2914712"/>
              <a:gd name="connsiteY5" fmla="*/ 66889 h 100473"/>
              <a:gd name="connsiteX6" fmla="*/ 66889 w 2914712"/>
              <a:gd name="connsiteY6" fmla="*/ 0 h 10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4712" h="100473">
                <a:moveTo>
                  <a:pt x="66889" y="0"/>
                </a:moveTo>
                <a:lnTo>
                  <a:pt x="2847823" y="0"/>
                </a:lnTo>
                <a:cubicBezTo>
                  <a:pt x="2884765" y="0"/>
                  <a:pt x="2914712" y="29947"/>
                  <a:pt x="2914712" y="66889"/>
                </a:cubicBezTo>
                <a:lnTo>
                  <a:pt x="2914712" y="100473"/>
                </a:lnTo>
                <a:lnTo>
                  <a:pt x="0" y="100473"/>
                </a:lnTo>
                <a:lnTo>
                  <a:pt x="0" y="66889"/>
                </a:lnTo>
                <a:cubicBezTo>
                  <a:pt x="0" y="29947"/>
                  <a:pt x="29947" y="0"/>
                  <a:pt x="668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9F9D753-FD6C-4698-9930-602B5899BC15}"/>
              </a:ext>
            </a:extLst>
          </p:cNvPr>
          <p:cNvSpPr/>
          <p:nvPr/>
        </p:nvSpPr>
        <p:spPr>
          <a:xfrm>
            <a:off x="8731557" y="3143417"/>
            <a:ext cx="2914712" cy="100473"/>
          </a:xfrm>
          <a:custGeom>
            <a:avLst/>
            <a:gdLst>
              <a:gd name="connsiteX0" fmla="*/ 66889 w 2914712"/>
              <a:gd name="connsiteY0" fmla="*/ 0 h 100473"/>
              <a:gd name="connsiteX1" fmla="*/ 2847823 w 2914712"/>
              <a:gd name="connsiteY1" fmla="*/ 0 h 100473"/>
              <a:gd name="connsiteX2" fmla="*/ 2914712 w 2914712"/>
              <a:gd name="connsiteY2" fmla="*/ 66889 h 100473"/>
              <a:gd name="connsiteX3" fmla="*/ 2914712 w 2914712"/>
              <a:gd name="connsiteY3" fmla="*/ 100473 h 100473"/>
              <a:gd name="connsiteX4" fmla="*/ 0 w 2914712"/>
              <a:gd name="connsiteY4" fmla="*/ 100473 h 100473"/>
              <a:gd name="connsiteX5" fmla="*/ 0 w 2914712"/>
              <a:gd name="connsiteY5" fmla="*/ 66889 h 100473"/>
              <a:gd name="connsiteX6" fmla="*/ 66889 w 2914712"/>
              <a:gd name="connsiteY6" fmla="*/ 0 h 10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4712" h="100473">
                <a:moveTo>
                  <a:pt x="66889" y="0"/>
                </a:moveTo>
                <a:lnTo>
                  <a:pt x="2847823" y="0"/>
                </a:lnTo>
                <a:cubicBezTo>
                  <a:pt x="2884765" y="0"/>
                  <a:pt x="2914712" y="29947"/>
                  <a:pt x="2914712" y="66889"/>
                </a:cubicBezTo>
                <a:lnTo>
                  <a:pt x="2914712" y="100473"/>
                </a:lnTo>
                <a:lnTo>
                  <a:pt x="0" y="100473"/>
                </a:lnTo>
                <a:lnTo>
                  <a:pt x="0" y="66889"/>
                </a:lnTo>
                <a:cubicBezTo>
                  <a:pt x="0" y="29947"/>
                  <a:pt x="29947" y="0"/>
                  <a:pt x="668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5CD576F9-4D50-4E4B-9905-33C588E5AD20}"/>
              </a:ext>
            </a:extLst>
          </p:cNvPr>
          <p:cNvSpPr/>
          <p:nvPr/>
        </p:nvSpPr>
        <p:spPr>
          <a:xfrm>
            <a:off x="8102035" y="1858955"/>
            <a:ext cx="2914712" cy="100473"/>
          </a:xfrm>
          <a:custGeom>
            <a:avLst/>
            <a:gdLst>
              <a:gd name="connsiteX0" fmla="*/ 66889 w 2914712"/>
              <a:gd name="connsiteY0" fmla="*/ 0 h 100473"/>
              <a:gd name="connsiteX1" fmla="*/ 2847823 w 2914712"/>
              <a:gd name="connsiteY1" fmla="*/ 0 h 100473"/>
              <a:gd name="connsiteX2" fmla="*/ 2914712 w 2914712"/>
              <a:gd name="connsiteY2" fmla="*/ 66889 h 100473"/>
              <a:gd name="connsiteX3" fmla="*/ 2914712 w 2914712"/>
              <a:gd name="connsiteY3" fmla="*/ 100473 h 100473"/>
              <a:gd name="connsiteX4" fmla="*/ 0 w 2914712"/>
              <a:gd name="connsiteY4" fmla="*/ 100473 h 100473"/>
              <a:gd name="connsiteX5" fmla="*/ 0 w 2914712"/>
              <a:gd name="connsiteY5" fmla="*/ 66889 h 100473"/>
              <a:gd name="connsiteX6" fmla="*/ 66889 w 2914712"/>
              <a:gd name="connsiteY6" fmla="*/ 0 h 10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4712" h="100473">
                <a:moveTo>
                  <a:pt x="66889" y="0"/>
                </a:moveTo>
                <a:lnTo>
                  <a:pt x="2847823" y="0"/>
                </a:lnTo>
                <a:cubicBezTo>
                  <a:pt x="2884765" y="0"/>
                  <a:pt x="2914712" y="29947"/>
                  <a:pt x="2914712" y="66889"/>
                </a:cubicBezTo>
                <a:lnTo>
                  <a:pt x="2914712" y="100473"/>
                </a:lnTo>
                <a:lnTo>
                  <a:pt x="0" y="100473"/>
                </a:lnTo>
                <a:lnTo>
                  <a:pt x="0" y="66889"/>
                </a:lnTo>
                <a:cubicBezTo>
                  <a:pt x="0" y="29947"/>
                  <a:pt x="29947" y="0"/>
                  <a:pt x="668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BAF996D-9F4E-4BF6-9289-A395A86608A0}"/>
              </a:ext>
            </a:extLst>
          </p:cNvPr>
          <p:cNvSpPr/>
          <p:nvPr/>
        </p:nvSpPr>
        <p:spPr>
          <a:xfrm>
            <a:off x="4604922" y="1374984"/>
            <a:ext cx="2914712" cy="100473"/>
          </a:xfrm>
          <a:custGeom>
            <a:avLst/>
            <a:gdLst>
              <a:gd name="connsiteX0" fmla="*/ 66889 w 2914712"/>
              <a:gd name="connsiteY0" fmla="*/ 0 h 100473"/>
              <a:gd name="connsiteX1" fmla="*/ 2847823 w 2914712"/>
              <a:gd name="connsiteY1" fmla="*/ 0 h 100473"/>
              <a:gd name="connsiteX2" fmla="*/ 2914712 w 2914712"/>
              <a:gd name="connsiteY2" fmla="*/ 66889 h 100473"/>
              <a:gd name="connsiteX3" fmla="*/ 2914712 w 2914712"/>
              <a:gd name="connsiteY3" fmla="*/ 100473 h 100473"/>
              <a:gd name="connsiteX4" fmla="*/ 0 w 2914712"/>
              <a:gd name="connsiteY4" fmla="*/ 100473 h 100473"/>
              <a:gd name="connsiteX5" fmla="*/ 0 w 2914712"/>
              <a:gd name="connsiteY5" fmla="*/ 66889 h 100473"/>
              <a:gd name="connsiteX6" fmla="*/ 66889 w 2914712"/>
              <a:gd name="connsiteY6" fmla="*/ 0 h 10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4712" h="100473">
                <a:moveTo>
                  <a:pt x="66889" y="0"/>
                </a:moveTo>
                <a:lnTo>
                  <a:pt x="2847823" y="0"/>
                </a:lnTo>
                <a:cubicBezTo>
                  <a:pt x="2884765" y="0"/>
                  <a:pt x="2914712" y="29947"/>
                  <a:pt x="2914712" y="66889"/>
                </a:cubicBezTo>
                <a:lnTo>
                  <a:pt x="2914712" y="100473"/>
                </a:lnTo>
                <a:lnTo>
                  <a:pt x="0" y="100473"/>
                </a:lnTo>
                <a:lnTo>
                  <a:pt x="0" y="66889"/>
                </a:lnTo>
                <a:cubicBezTo>
                  <a:pt x="0" y="29947"/>
                  <a:pt x="29947" y="0"/>
                  <a:pt x="668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7B9D09FD-4C93-49CC-92F2-83B8A6578903}"/>
              </a:ext>
            </a:extLst>
          </p:cNvPr>
          <p:cNvSpPr/>
          <p:nvPr/>
        </p:nvSpPr>
        <p:spPr>
          <a:xfrm>
            <a:off x="1133184" y="1857766"/>
            <a:ext cx="2914712" cy="100473"/>
          </a:xfrm>
          <a:custGeom>
            <a:avLst/>
            <a:gdLst>
              <a:gd name="connsiteX0" fmla="*/ 66889 w 2914712"/>
              <a:gd name="connsiteY0" fmla="*/ 0 h 100473"/>
              <a:gd name="connsiteX1" fmla="*/ 2847823 w 2914712"/>
              <a:gd name="connsiteY1" fmla="*/ 0 h 100473"/>
              <a:gd name="connsiteX2" fmla="*/ 2914712 w 2914712"/>
              <a:gd name="connsiteY2" fmla="*/ 66889 h 100473"/>
              <a:gd name="connsiteX3" fmla="*/ 2914712 w 2914712"/>
              <a:gd name="connsiteY3" fmla="*/ 100473 h 100473"/>
              <a:gd name="connsiteX4" fmla="*/ 0 w 2914712"/>
              <a:gd name="connsiteY4" fmla="*/ 100473 h 100473"/>
              <a:gd name="connsiteX5" fmla="*/ 0 w 2914712"/>
              <a:gd name="connsiteY5" fmla="*/ 66889 h 100473"/>
              <a:gd name="connsiteX6" fmla="*/ 66889 w 2914712"/>
              <a:gd name="connsiteY6" fmla="*/ 0 h 10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4712" h="100473">
                <a:moveTo>
                  <a:pt x="66889" y="0"/>
                </a:moveTo>
                <a:lnTo>
                  <a:pt x="2847823" y="0"/>
                </a:lnTo>
                <a:cubicBezTo>
                  <a:pt x="2884765" y="0"/>
                  <a:pt x="2914712" y="29947"/>
                  <a:pt x="2914712" y="66889"/>
                </a:cubicBezTo>
                <a:lnTo>
                  <a:pt x="2914712" y="100473"/>
                </a:lnTo>
                <a:lnTo>
                  <a:pt x="0" y="100473"/>
                </a:lnTo>
                <a:lnTo>
                  <a:pt x="0" y="66889"/>
                </a:lnTo>
                <a:cubicBezTo>
                  <a:pt x="0" y="29947"/>
                  <a:pt x="29947" y="0"/>
                  <a:pt x="668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2896D-BFB6-4C28-AADE-59A646BCB1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Unleash innovation in your business with AWS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93F522-1FE3-43CC-8894-299FDD759722}"/>
              </a:ext>
            </a:extLst>
          </p:cNvPr>
          <p:cNvGrpSpPr/>
          <p:nvPr/>
        </p:nvGrpSpPr>
        <p:grpSpPr>
          <a:xfrm>
            <a:off x="5352773" y="2598798"/>
            <a:ext cx="1486454" cy="1935964"/>
            <a:chOff x="5467558" y="2173742"/>
            <a:chExt cx="1923470" cy="250513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1834AEF-E7E8-4579-A1B4-FD1FA5738AB7}"/>
                </a:ext>
              </a:extLst>
            </p:cNvPr>
            <p:cNvSpPr/>
            <p:nvPr/>
          </p:nvSpPr>
          <p:spPr>
            <a:xfrm>
              <a:off x="6350603" y="2477394"/>
              <a:ext cx="164379" cy="41841"/>
            </a:xfrm>
            <a:custGeom>
              <a:avLst/>
              <a:gdLst>
                <a:gd name="connsiteX0" fmla="*/ 0 w 164379"/>
                <a:gd name="connsiteY0" fmla="*/ 0 h 41841"/>
                <a:gd name="connsiteX1" fmla="*/ 164379 w 164379"/>
                <a:gd name="connsiteY1" fmla="*/ 0 h 41841"/>
                <a:gd name="connsiteX2" fmla="*/ 164379 w 164379"/>
                <a:gd name="connsiteY2" fmla="*/ 41842 h 41841"/>
                <a:gd name="connsiteX3" fmla="*/ 0 w 164379"/>
                <a:gd name="connsiteY3" fmla="*/ 41842 h 4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379" h="41841">
                  <a:moveTo>
                    <a:pt x="0" y="0"/>
                  </a:moveTo>
                  <a:lnTo>
                    <a:pt x="164379" y="0"/>
                  </a:lnTo>
                  <a:lnTo>
                    <a:pt x="164379" y="41842"/>
                  </a:lnTo>
                  <a:lnTo>
                    <a:pt x="0" y="41842"/>
                  </a:lnTo>
                  <a:close/>
                </a:path>
              </a:pathLst>
            </a:custGeom>
            <a:solidFill>
              <a:schemeClr val="accent2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DE2989-7DF3-4F24-A58B-D835BE4C7D1C}"/>
                </a:ext>
              </a:extLst>
            </p:cNvPr>
            <p:cNvSpPr/>
            <p:nvPr/>
          </p:nvSpPr>
          <p:spPr>
            <a:xfrm>
              <a:off x="6316531" y="4176177"/>
              <a:ext cx="66947" cy="41841"/>
            </a:xfrm>
            <a:custGeom>
              <a:avLst/>
              <a:gdLst>
                <a:gd name="connsiteX0" fmla="*/ 0 w 66947"/>
                <a:gd name="connsiteY0" fmla="*/ 0 h 41841"/>
                <a:gd name="connsiteX1" fmla="*/ 66947 w 66947"/>
                <a:gd name="connsiteY1" fmla="*/ 0 h 41841"/>
                <a:gd name="connsiteX2" fmla="*/ 66947 w 66947"/>
                <a:gd name="connsiteY2" fmla="*/ 41842 h 41841"/>
                <a:gd name="connsiteX3" fmla="*/ 0 w 66947"/>
                <a:gd name="connsiteY3" fmla="*/ 41842 h 4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947" h="41841">
                  <a:moveTo>
                    <a:pt x="0" y="0"/>
                  </a:moveTo>
                  <a:lnTo>
                    <a:pt x="66947" y="0"/>
                  </a:lnTo>
                  <a:lnTo>
                    <a:pt x="66947" y="41842"/>
                  </a:lnTo>
                  <a:lnTo>
                    <a:pt x="0" y="41842"/>
                  </a:lnTo>
                  <a:close/>
                </a:path>
              </a:pathLst>
            </a:custGeom>
            <a:solidFill>
              <a:schemeClr val="tx1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13E1ED9-724D-4D95-B0FD-CFF97D3E66C2}"/>
                </a:ext>
              </a:extLst>
            </p:cNvPr>
            <p:cNvSpPr/>
            <p:nvPr/>
          </p:nvSpPr>
          <p:spPr>
            <a:xfrm>
              <a:off x="6482106" y="4176177"/>
              <a:ext cx="66947" cy="41841"/>
            </a:xfrm>
            <a:custGeom>
              <a:avLst/>
              <a:gdLst>
                <a:gd name="connsiteX0" fmla="*/ 0 w 66947"/>
                <a:gd name="connsiteY0" fmla="*/ 0 h 41841"/>
                <a:gd name="connsiteX1" fmla="*/ 66947 w 66947"/>
                <a:gd name="connsiteY1" fmla="*/ 0 h 41841"/>
                <a:gd name="connsiteX2" fmla="*/ 66947 w 66947"/>
                <a:gd name="connsiteY2" fmla="*/ 41842 h 41841"/>
                <a:gd name="connsiteX3" fmla="*/ 0 w 66947"/>
                <a:gd name="connsiteY3" fmla="*/ 41842 h 4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947" h="41841">
                  <a:moveTo>
                    <a:pt x="0" y="0"/>
                  </a:moveTo>
                  <a:lnTo>
                    <a:pt x="66947" y="0"/>
                  </a:lnTo>
                  <a:lnTo>
                    <a:pt x="66947" y="41842"/>
                  </a:lnTo>
                  <a:lnTo>
                    <a:pt x="0" y="41842"/>
                  </a:lnTo>
                  <a:close/>
                </a:path>
              </a:pathLst>
            </a:custGeom>
            <a:solidFill>
              <a:schemeClr val="tx1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63CF002-6BF5-48E9-A7B4-0E8C6EDCD798}"/>
                </a:ext>
              </a:extLst>
            </p:cNvPr>
            <p:cNvSpPr/>
            <p:nvPr/>
          </p:nvSpPr>
          <p:spPr>
            <a:xfrm>
              <a:off x="6216708" y="2173742"/>
              <a:ext cx="432765" cy="1475227"/>
            </a:xfrm>
            <a:custGeom>
              <a:avLst/>
              <a:gdLst>
                <a:gd name="connsiteX0" fmla="*/ 405269 w 432765"/>
                <a:gd name="connsiteY0" fmla="*/ 1475227 h 1475227"/>
                <a:gd name="connsiteX1" fmla="*/ 363427 w 432765"/>
                <a:gd name="connsiteY1" fmla="*/ 1474032 h 1475227"/>
                <a:gd name="connsiteX2" fmla="*/ 390923 w 432765"/>
                <a:gd name="connsiteY2" fmla="*/ 680230 h 1475227"/>
                <a:gd name="connsiteX3" fmla="*/ 216383 w 432765"/>
                <a:gd name="connsiteY3" fmla="*/ 136883 h 1475227"/>
                <a:gd name="connsiteX4" fmla="*/ 41842 w 432765"/>
                <a:gd name="connsiteY4" fmla="*/ 680230 h 1475227"/>
                <a:gd name="connsiteX5" fmla="*/ 68740 w 432765"/>
                <a:gd name="connsiteY5" fmla="*/ 1474032 h 1475227"/>
                <a:gd name="connsiteX6" fmla="*/ 26898 w 432765"/>
                <a:gd name="connsiteY6" fmla="*/ 1475227 h 1475227"/>
                <a:gd name="connsiteX7" fmla="*/ 0 w 432765"/>
                <a:gd name="connsiteY7" fmla="*/ 674851 h 1475227"/>
                <a:gd name="connsiteX8" fmla="*/ 216383 w 432765"/>
                <a:gd name="connsiteY8" fmla="*/ 0 h 1475227"/>
                <a:gd name="connsiteX9" fmla="*/ 432765 w 432765"/>
                <a:gd name="connsiteY9" fmla="*/ 674851 h 1475227"/>
                <a:gd name="connsiteX10" fmla="*/ 405269 w 432765"/>
                <a:gd name="connsiteY10" fmla="*/ 1475227 h 147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2765" h="1475227">
                  <a:moveTo>
                    <a:pt x="405269" y="1475227"/>
                  </a:moveTo>
                  <a:lnTo>
                    <a:pt x="363427" y="1474032"/>
                  </a:lnTo>
                  <a:lnTo>
                    <a:pt x="390923" y="680230"/>
                  </a:lnTo>
                  <a:lnTo>
                    <a:pt x="216383" y="136883"/>
                  </a:lnTo>
                  <a:lnTo>
                    <a:pt x="41842" y="680230"/>
                  </a:lnTo>
                  <a:lnTo>
                    <a:pt x="68740" y="1474032"/>
                  </a:lnTo>
                  <a:lnTo>
                    <a:pt x="26898" y="1475227"/>
                  </a:lnTo>
                  <a:lnTo>
                    <a:pt x="0" y="674851"/>
                  </a:lnTo>
                  <a:lnTo>
                    <a:pt x="216383" y="0"/>
                  </a:lnTo>
                  <a:lnTo>
                    <a:pt x="432765" y="674851"/>
                  </a:lnTo>
                  <a:lnTo>
                    <a:pt x="405269" y="1475227"/>
                  </a:lnTo>
                  <a:close/>
                </a:path>
              </a:pathLst>
            </a:custGeom>
            <a:solidFill>
              <a:schemeClr val="tx1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A7DB2DD-B70C-48A7-882F-CD9611CC2C0B}"/>
                </a:ext>
              </a:extLst>
            </p:cNvPr>
            <p:cNvSpPr/>
            <p:nvPr/>
          </p:nvSpPr>
          <p:spPr>
            <a:xfrm>
              <a:off x="6237629" y="2836637"/>
              <a:ext cx="261213" cy="41841"/>
            </a:xfrm>
            <a:custGeom>
              <a:avLst/>
              <a:gdLst>
                <a:gd name="connsiteX0" fmla="*/ 0 w 261213"/>
                <a:gd name="connsiteY0" fmla="*/ 0 h 41841"/>
                <a:gd name="connsiteX1" fmla="*/ 261213 w 261213"/>
                <a:gd name="connsiteY1" fmla="*/ 0 h 41841"/>
                <a:gd name="connsiteX2" fmla="*/ 261213 w 261213"/>
                <a:gd name="connsiteY2" fmla="*/ 41842 h 41841"/>
                <a:gd name="connsiteX3" fmla="*/ 0 w 261213"/>
                <a:gd name="connsiteY3" fmla="*/ 41842 h 4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213" h="41841">
                  <a:moveTo>
                    <a:pt x="0" y="0"/>
                  </a:moveTo>
                  <a:lnTo>
                    <a:pt x="261213" y="0"/>
                  </a:lnTo>
                  <a:lnTo>
                    <a:pt x="261213" y="41842"/>
                  </a:lnTo>
                  <a:lnTo>
                    <a:pt x="0" y="41842"/>
                  </a:lnTo>
                  <a:close/>
                </a:path>
              </a:pathLst>
            </a:custGeom>
            <a:solidFill>
              <a:srgbClr val="000000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0DEECB-3274-4A23-A839-9E693BD6FAB1}"/>
                </a:ext>
              </a:extLst>
            </p:cNvPr>
            <p:cNvSpPr/>
            <p:nvPr/>
          </p:nvSpPr>
          <p:spPr>
            <a:xfrm>
              <a:off x="6361960" y="3626254"/>
              <a:ext cx="141067" cy="742993"/>
            </a:xfrm>
            <a:custGeom>
              <a:avLst/>
              <a:gdLst>
                <a:gd name="connsiteX0" fmla="*/ 140862 w 141067"/>
                <a:gd name="connsiteY0" fmla="*/ 742987 h 742993"/>
                <a:gd name="connsiteX1" fmla="*/ -205 w 141067"/>
                <a:gd name="connsiteY1" fmla="*/ 742987 h 742993"/>
                <a:gd name="connsiteX2" fmla="*/ -205 w 141067"/>
                <a:gd name="connsiteY2" fmla="*/ -7 h 742993"/>
                <a:gd name="connsiteX3" fmla="*/ 140265 w 141067"/>
                <a:gd name="connsiteY3" fmla="*/ -7 h 742993"/>
                <a:gd name="connsiteX4" fmla="*/ 42235 w 141067"/>
                <a:gd name="connsiteY4" fmla="*/ 701145 h 742993"/>
                <a:gd name="connsiteX5" fmla="*/ 99020 w 141067"/>
                <a:gd name="connsiteY5" fmla="*/ 701145 h 742993"/>
                <a:gd name="connsiteX6" fmla="*/ 99020 w 141067"/>
                <a:gd name="connsiteY6" fmla="*/ 43628 h 742993"/>
                <a:gd name="connsiteX7" fmla="*/ 42235 w 141067"/>
                <a:gd name="connsiteY7" fmla="*/ 43628 h 74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067" h="742993">
                  <a:moveTo>
                    <a:pt x="140862" y="742987"/>
                  </a:moveTo>
                  <a:lnTo>
                    <a:pt x="-205" y="742987"/>
                  </a:lnTo>
                  <a:lnTo>
                    <a:pt x="-205" y="-7"/>
                  </a:lnTo>
                  <a:lnTo>
                    <a:pt x="140265" y="-7"/>
                  </a:lnTo>
                  <a:close/>
                  <a:moveTo>
                    <a:pt x="42235" y="701145"/>
                  </a:moveTo>
                  <a:lnTo>
                    <a:pt x="99020" y="701145"/>
                  </a:lnTo>
                  <a:lnTo>
                    <a:pt x="99020" y="43628"/>
                  </a:lnTo>
                  <a:lnTo>
                    <a:pt x="42235" y="43628"/>
                  </a:lnTo>
                  <a:close/>
                </a:path>
              </a:pathLst>
            </a:custGeom>
            <a:solidFill>
              <a:schemeClr val="accent2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14F67A-E909-40BE-AB26-C438170B36AF}"/>
                </a:ext>
              </a:extLst>
            </p:cNvPr>
            <p:cNvSpPr/>
            <p:nvPr/>
          </p:nvSpPr>
          <p:spPr>
            <a:xfrm>
              <a:off x="6169487" y="3626254"/>
              <a:ext cx="175138" cy="742993"/>
            </a:xfrm>
            <a:custGeom>
              <a:avLst/>
              <a:gdLst>
                <a:gd name="connsiteX0" fmla="*/ 174934 w 175138"/>
                <a:gd name="connsiteY0" fmla="*/ 742987 h 742993"/>
                <a:gd name="connsiteX1" fmla="*/ 34464 w 175138"/>
                <a:gd name="connsiteY1" fmla="*/ 742987 h 742993"/>
                <a:gd name="connsiteX2" fmla="*/ -205 w 175138"/>
                <a:gd name="connsiteY2" fmla="*/ -7 h 742993"/>
                <a:gd name="connsiteX3" fmla="*/ 140265 w 175138"/>
                <a:gd name="connsiteY3" fmla="*/ -7 h 742993"/>
                <a:gd name="connsiteX4" fmla="*/ 74513 w 175138"/>
                <a:gd name="connsiteY4" fmla="*/ 701145 h 742993"/>
                <a:gd name="connsiteX5" fmla="*/ 132494 w 175138"/>
                <a:gd name="connsiteY5" fmla="*/ 701145 h 742993"/>
                <a:gd name="connsiteX6" fmla="*/ 101411 w 175138"/>
                <a:gd name="connsiteY6" fmla="*/ 43628 h 742993"/>
                <a:gd name="connsiteX7" fmla="*/ 41637 w 175138"/>
                <a:gd name="connsiteY7" fmla="*/ 43628 h 74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138" h="742993">
                  <a:moveTo>
                    <a:pt x="174934" y="742987"/>
                  </a:moveTo>
                  <a:lnTo>
                    <a:pt x="34464" y="742987"/>
                  </a:lnTo>
                  <a:lnTo>
                    <a:pt x="-205" y="-7"/>
                  </a:lnTo>
                  <a:lnTo>
                    <a:pt x="140265" y="-7"/>
                  </a:lnTo>
                  <a:close/>
                  <a:moveTo>
                    <a:pt x="74513" y="701145"/>
                  </a:moveTo>
                  <a:lnTo>
                    <a:pt x="132494" y="701145"/>
                  </a:lnTo>
                  <a:lnTo>
                    <a:pt x="101411" y="43628"/>
                  </a:lnTo>
                  <a:lnTo>
                    <a:pt x="41637" y="43628"/>
                  </a:lnTo>
                  <a:close/>
                </a:path>
              </a:pathLst>
            </a:custGeom>
            <a:solidFill>
              <a:schemeClr val="accent2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51A260-FBE7-4DB3-827B-C06BAD27A9BE}"/>
                </a:ext>
              </a:extLst>
            </p:cNvPr>
            <p:cNvSpPr/>
            <p:nvPr/>
          </p:nvSpPr>
          <p:spPr>
            <a:xfrm>
              <a:off x="6521557" y="3627450"/>
              <a:ext cx="174540" cy="741797"/>
            </a:xfrm>
            <a:custGeom>
              <a:avLst/>
              <a:gdLst>
                <a:gd name="connsiteX0" fmla="*/ 37060 w 174540"/>
                <a:gd name="connsiteY0" fmla="*/ 741798 h 741797"/>
                <a:gd name="connsiteX1" fmla="*/ 0 w 174540"/>
                <a:gd name="connsiteY1" fmla="*/ 741798 h 741797"/>
                <a:gd name="connsiteX2" fmla="*/ 34071 w 174540"/>
                <a:gd name="connsiteY2" fmla="*/ 0 h 741797"/>
                <a:gd name="connsiteX3" fmla="*/ 174541 w 174540"/>
                <a:gd name="connsiteY3" fmla="*/ 0 h 741797"/>
                <a:gd name="connsiteX4" fmla="*/ 145251 w 174540"/>
                <a:gd name="connsiteY4" fmla="*/ 633009 h 741797"/>
                <a:gd name="connsiteX5" fmla="*/ 103409 w 174540"/>
                <a:gd name="connsiteY5" fmla="*/ 630618 h 741797"/>
                <a:gd name="connsiteX6" fmla="*/ 130906 w 174540"/>
                <a:gd name="connsiteY6" fmla="*/ 41842 h 741797"/>
                <a:gd name="connsiteX7" fmla="*/ 74120 w 174540"/>
                <a:gd name="connsiteY7" fmla="*/ 41842 h 741797"/>
                <a:gd name="connsiteX8" fmla="*/ 42440 w 174540"/>
                <a:gd name="connsiteY8" fmla="*/ 722072 h 741797"/>
                <a:gd name="connsiteX9" fmla="*/ 37060 w 174540"/>
                <a:gd name="connsiteY9" fmla="*/ 722072 h 741797"/>
                <a:gd name="connsiteX10" fmla="*/ 37060 w 174540"/>
                <a:gd name="connsiteY10" fmla="*/ 741798 h 74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540" h="741797">
                  <a:moveTo>
                    <a:pt x="37060" y="741798"/>
                  </a:moveTo>
                  <a:lnTo>
                    <a:pt x="0" y="741798"/>
                  </a:lnTo>
                  <a:lnTo>
                    <a:pt x="34071" y="0"/>
                  </a:lnTo>
                  <a:lnTo>
                    <a:pt x="174541" y="0"/>
                  </a:lnTo>
                  <a:lnTo>
                    <a:pt x="145251" y="633009"/>
                  </a:lnTo>
                  <a:lnTo>
                    <a:pt x="103409" y="630618"/>
                  </a:lnTo>
                  <a:lnTo>
                    <a:pt x="130906" y="41842"/>
                  </a:lnTo>
                  <a:lnTo>
                    <a:pt x="74120" y="41842"/>
                  </a:lnTo>
                  <a:lnTo>
                    <a:pt x="42440" y="722072"/>
                  </a:lnTo>
                  <a:lnTo>
                    <a:pt x="37060" y="722072"/>
                  </a:lnTo>
                  <a:lnTo>
                    <a:pt x="37060" y="741798"/>
                  </a:lnTo>
                  <a:close/>
                </a:path>
              </a:pathLst>
            </a:custGeom>
            <a:solidFill>
              <a:schemeClr val="accent2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E791F94-E09E-4A5C-8F32-C787BA496164}"/>
                </a:ext>
              </a:extLst>
            </p:cNvPr>
            <p:cNvSpPr/>
            <p:nvPr/>
          </p:nvSpPr>
          <p:spPr>
            <a:xfrm>
              <a:off x="6391250" y="3015362"/>
              <a:ext cx="83683" cy="83683"/>
            </a:xfrm>
            <a:custGeom>
              <a:avLst/>
              <a:gdLst>
                <a:gd name="connsiteX0" fmla="*/ 83479 w 83683"/>
                <a:gd name="connsiteY0" fmla="*/ 41835 h 83683"/>
                <a:gd name="connsiteX1" fmla="*/ 41637 w 83683"/>
                <a:gd name="connsiteY1" fmla="*/ 83677 h 83683"/>
                <a:gd name="connsiteX2" fmla="*/ -205 w 83683"/>
                <a:gd name="connsiteY2" fmla="*/ 41835 h 83683"/>
                <a:gd name="connsiteX3" fmla="*/ 41637 w 83683"/>
                <a:gd name="connsiteY3" fmla="*/ -7 h 83683"/>
                <a:gd name="connsiteX4" fmla="*/ 83479 w 83683"/>
                <a:gd name="connsiteY4" fmla="*/ 41835 h 8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83" h="83683">
                  <a:moveTo>
                    <a:pt x="83479" y="41835"/>
                  </a:moveTo>
                  <a:cubicBezTo>
                    <a:pt x="83479" y="64944"/>
                    <a:pt x="64769" y="83677"/>
                    <a:pt x="41637" y="83677"/>
                  </a:cubicBezTo>
                  <a:cubicBezTo>
                    <a:pt x="18504" y="83677"/>
                    <a:pt x="-205" y="64944"/>
                    <a:pt x="-205" y="41835"/>
                  </a:cubicBezTo>
                  <a:cubicBezTo>
                    <a:pt x="-205" y="18726"/>
                    <a:pt x="18504" y="-7"/>
                    <a:pt x="41637" y="-7"/>
                  </a:cubicBezTo>
                  <a:cubicBezTo>
                    <a:pt x="64769" y="-7"/>
                    <a:pt x="83479" y="18726"/>
                    <a:pt x="83479" y="41835"/>
                  </a:cubicBezTo>
                  <a:close/>
                </a:path>
              </a:pathLst>
            </a:custGeom>
            <a:solidFill>
              <a:schemeClr val="accent2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EA7C697-A154-4E51-98DA-5A1F2DE78ADB}"/>
                </a:ext>
              </a:extLst>
            </p:cNvPr>
            <p:cNvSpPr/>
            <p:nvPr/>
          </p:nvSpPr>
          <p:spPr>
            <a:xfrm>
              <a:off x="6391250" y="3174959"/>
              <a:ext cx="83683" cy="83683"/>
            </a:xfrm>
            <a:custGeom>
              <a:avLst/>
              <a:gdLst>
                <a:gd name="connsiteX0" fmla="*/ 83479 w 83683"/>
                <a:gd name="connsiteY0" fmla="*/ 41835 h 83683"/>
                <a:gd name="connsiteX1" fmla="*/ 41637 w 83683"/>
                <a:gd name="connsiteY1" fmla="*/ 83677 h 83683"/>
                <a:gd name="connsiteX2" fmla="*/ -205 w 83683"/>
                <a:gd name="connsiteY2" fmla="*/ 41835 h 83683"/>
                <a:gd name="connsiteX3" fmla="*/ 41637 w 83683"/>
                <a:gd name="connsiteY3" fmla="*/ -7 h 83683"/>
                <a:gd name="connsiteX4" fmla="*/ 83479 w 83683"/>
                <a:gd name="connsiteY4" fmla="*/ 41835 h 8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83" h="83683">
                  <a:moveTo>
                    <a:pt x="83479" y="41835"/>
                  </a:moveTo>
                  <a:cubicBezTo>
                    <a:pt x="83479" y="64944"/>
                    <a:pt x="64769" y="83677"/>
                    <a:pt x="41637" y="83677"/>
                  </a:cubicBezTo>
                  <a:cubicBezTo>
                    <a:pt x="18504" y="83677"/>
                    <a:pt x="-205" y="64944"/>
                    <a:pt x="-205" y="41835"/>
                  </a:cubicBezTo>
                  <a:cubicBezTo>
                    <a:pt x="-205" y="18726"/>
                    <a:pt x="18504" y="-7"/>
                    <a:pt x="41637" y="-7"/>
                  </a:cubicBezTo>
                  <a:cubicBezTo>
                    <a:pt x="64769" y="-7"/>
                    <a:pt x="83479" y="18726"/>
                    <a:pt x="83479" y="41835"/>
                  </a:cubicBezTo>
                  <a:close/>
                </a:path>
              </a:pathLst>
            </a:custGeom>
            <a:solidFill>
              <a:schemeClr val="accent2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A2D5221-B249-4BDE-8E36-8FC10673DF1D}"/>
                </a:ext>
              </a:extLst>
            </p:cNvPr>
            <p:cNvSpPr/>
            <p:nvPr/>
          </p:nvSpPr>
          <p:spPr>
            <a:xfrm>
              <a:off x="6391250" y="3334556"/>
              <a:ext cx="83683" cy="83683"/>
            </a:xfrm>
            <a:custGeom>
              <a:avLst/>
              <a:gdLst>
                <a:gd name="connsiteX0" fmla="*/ 83479 w 83683"/>
                <a:gd name="connsiteY0" fmla="*/ 41835 h 83683"/>
                <a:gd name="connsiteX1" fmla="*/ 41637 w 83683"/>
                <a:gd name="connsiteY1" fmla="*/ 83677 h 83683"/>
                <a:gd name="connsiteX2" fmla="*/ -205 w 83683"/>
                <a:gd name="connsiteY2" fmla="*/ 41835 h 83683"/>
                <a:gd name="connsiteX3" fmla="*/ 41637 w 83683"/>
                <a:gd name="connsiteY3" fmla="*/ -7 h 83683"/>
                <a:gd name="connsiteX4" fmla="*/ 83479 w 83683"/>
                <a:gd name="connsiteY4" fmla="*/ 41835 h 8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83" h="83683">
                  <a:moveTo>
                    <a:pt x="83479" y="41835"/>
                  </a:moveTo>
                  <a:cubicBezTo>
                    <a:pt x="83479" y="64944"/>
                    <a:pt x="64769" y="83677"/>
                    <a:pt x="41637" y="83677"/>
                  </a:cubicBezTo>
                  <a:cubicBezTo>
                    <a:pt x="18504" y="83677"/>
                    <a:pt x="-205" y="64944"/>
                    <a:pt x="-205" y="41835"/>
                  </a:cubicBezTo>
                  <a:cubicBezTo>
                    <a:pt x="-205" y="18726"/>
                    <a:pt x="18504" y="-7"/>
                    <a:pt x="41637" y="-7"/>
                  </a:cubicBezTo>
                  <a:cubicBezTo>
                    <a:pt x="64769" y="-7"/>
                    <a:pt x="83479" y="18726"/>
                    <a:pt x="83479" y="41835"/>
                  </a:cubicBezTo>
                  <a:close/>
                </a:path>
              </a:pathLst>
            </a:custGeom>
            <a:solidFill>
              <a:schemeClr val="accent2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5271CC-64DC-41F0-B112-5CA6B1B05D6C}"/>
                </a:ext>
              </a:extLst>
            </p:cNvPr>
            <p:cNvSpPr/>
            <p:nvPr/>
          </p:nvSpPr>
          <p:spPr>
            <a:xfrm>
              <a:off x="6782770" y="3631634"/>
              <a:ext cx="595949" cy="568452"/>
            </a:xfrm>
            <a:custGeom>
              <a:avLst/>
              <a:gdLst>
                <a:gd name="connsiteX0" fmla="*/ 39246 w 595949"/>
                <a:gd name="connsiteY0" fmla="*/ 568446 h 568452"/>
                <a:gd name="connsiteX1" fmla="*/ -205 w 595949"/>
                <a:gd name="connsiteY1" fmla="*/ 555296 h 568452"/>
                <a:gd name="connsiteX2" fmla="*/ 251445 w 595949"/>
                <a:gd name="connsiteY2" fmla="*/ 352063 h 568452"/>
                <a:gd name="connsiteX3" fmla="*/ 588571 w 595949"/>
                <a:gd name="connsiteY3" fmla="*/ -7 h 568452"/>
                <a:gd name="connsiteX4" fmla="*/ 595744 w 595949"/>
                <a:gd name="connsiteY4" fmla="*/ 41238 h 568452"/>
                <a:gd name="connsiteX5" fmla="*/ 291493 w 595949"/>
                <a:gd name="connsiteY5" fmla="*/ 372984 h 568452"/>
                <a:gd name="connsiteX6" fmla="*/ 291493 w 595949"/>
                <a:gd name="connsiteY6" fmla="*/ 390917 h 568452"/>
                <a:gd name="connsiteX7" fmla="*/ 272964 w 595949"/>
                <a:gd name="connsiteY7" fmla="*/ 390917 h 568452"/>
                <a:gd name="connsiteX8" fmla="*/ 39246 w 595949"/>
                <a:gd name="connsiteY8" fmla="*/ 568446 h 568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49" h="568452">
                  <a:moveTo>
                    <a:pt x="39246" y="568446"/>
                  </a:moveTo>
                  <a:lnTo>
                    <a:pt x="-205" y="555296"/>
                  </a:lnTo>
                  <a:cubicBezTo>
                    <a:pt x="36617" y="444092"/>
                    <a:pt x="135005" y="364640"/>
                    <a:pt x="251445" y="352063"/>
                  </a:cubicBezTo>
                  <a:cubicBezTo>
                    <a:pt x="273382" y="172956"/>
                    <a:pt x="410564" y="29659"/>
                    <a:pt x="588571" y="-7"/>
                  </a:cubicBezTo>
                  <a:lnTo>
                    <a:pt x="595744" y="41238"/>
                  </a:lnTo>
                  <a:cubicBezTo>
                    <a:pt x="430051" y="68548"/>
                    <a:pt x="304405" y="205527"/>
                    <a:pt x="291493" y="372984"/>
                  </a:cubicBezTo>
                  <a:lnTo>
                    <a:pt x="291493" y="390917"/>
                  </a:lnTo>
                  <a:lnTo>
                    <a:pt x="272964" y="390917"/>
                  </a:lnTo>
                  <a:cubicBezTo>
                    <a:pt x="165968" y="396434"/>
                    <a:pt x="73258" y="466860"/>
                    <a:pt x="39246" y="568446"/>
                  </a:cubicBezTo>
                  <a:close/>
                </a:path>
              </a:pathLst>
            </a:custGeom>
            <a:solidFill>
              <a:schemeClr val="tx1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4428DD9-6C23-4DD9-8B19-7E91B487E2E5}"/>
                </a:ext>
              </a:extLst>
            </p:cNvPr>
            <p:cNvSpPr/>
            <p:nvPr/>
          </p:nvSpPr>
          <p:spPr>
            <a:xfrm>
              <a:off x="5482083" y="3664510"/>
              <a:ext cx="517962" cy="839827"/>
            </a:xfrm>
            <a:custGeom>
              <a:avLst/>
              <a:gdLst>
                <a:gd name="connsiteX0" fmla="*/ 424790 w 517962"/>
                <a:gd name="connsiteY0" fmla="*/ 838625 h 839827"/>
                <a:gd name="connsiteX1" fmla="*/ 396098 w 517962"/>
                <a:gd name="connsiteY1" fmla="*/ 808140 h 839827"/>
                <a:gd name="connsiteX2" fmla="*/ 402913 w 517962"/>
                <a:gd name="connsiteY2" fmla="*/ 438790 h 839827"/>
                <a:gd name="connsiteX3" fmla="*/ 229328 w 517962"/>
                <a:gd name="connsiteY3" fmla="*/ 359236 h 839827"/>
                <a:gd name="connsiteX4" fmla="*/ 211396 w 517962"/>
                <a:gd name="connsiteY4" fmla="*/ 359236 h 839827"/>
                <a:gd name="connsiteX5" fmla="*/ 211396 w 517962"/>
                <a:gd name="connsiteY5" fmla="*/ 341304 h 839827"/>
                <a:gd name="connsiteX6" fmla="*/ -205 w 517962"/>
                <a:gd name="connsiteY6" fmla="*/ 37651 h 839827"/>
                <a:gd name="connsiteX7" fmla="*/ 17130 w 517962"/>
                <a:gd name="connsiteY7" fmla="*/ -7 h 839827"/>
                <a:gd name="connsiteX8" fmla="*/ 249652 w 517962"/>
                <a:gd name="connsiteY8" fmla="*/ 320383 h 839827"/>
                <a:gd name="connsiteX9" fmla="*/ 515706 w 517962"/>
                <a:gd name="connsiteY9" fmla="*/ 656374 h 839827"/>
                <a:gd name="connsiteX10" fmla="*/ 424790 w 517962"/>
                <a:gd name="connsiteY10" fmla="*/ 839821 h 8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7962" h="839827">
                  <a:moveTo>
                    <a:pt x="424790" y="838625"/>
                  </a:moveTo>
                  <a:lnTo>
                    <a:pt x="396098" y="808140"/>
                  </a:lnTo>
                  <a:cubicBezTo>
                    <a:pt x="499985" y="708036"/>
                    <a:pt x="503035" y="542671"/>
                    <a:pt x="402913" y="438790"/>
                  </a:cubicBezTo>
                  <a:cubicBezTo>
                    <a:pt x="357185" y="391311"/>
                    <a:pt x="295139" y="362894"/>
                    <a:pt x="229328" y="359236"/>
                  </a:cubicBezTo>
                  <a:lnTo>
                    <a:pt x="211396" y="359236"/>
                  </a:lnTo>
                  <a:lnTo>
                    <a:pt x="211396" y="341304"/>
                  </a:lnTo>
                  <a:cubicBezTo>
                    <a:pt x="201055" y="209239"/>
                    <a:pt x="120120" y="93092"/>
                    <a:pt x="-205" y="37651"/>
                  </a:cubicBezTo>
                  <a:lnTo>
                    <a:pt x="17130" y="-7"/>
                  </a:lnTo>
                  <a:cubicBezTo>
                    <a:pt x="144687" y="59552"/>
                    <a:pt x="232556" y="180637"/>
                    <a:pt x="249652" y="320383"/>
                  </a:cubicBezTo>
                  <a:cubicBezTo>
                    <a:pt x="415883" y="339690"/>
                    <a:pt x="535013" y="490118"/>
                    <a:pt x="515706" y="656374"/>
                  </a:cubicBezTo>
                  <a:cubicBezTo>
                    <a:pt x="507637" y="726220"/>
                    <a:pt x="475479" y="791075"/>
                    <a:pt x="424790" y="839821"/>
                  </a:cubicBezTo>
                  <a:close/>
                </a:path>
              </a:pathLst>
            </a:custGeom>
            <a:solidFill>
              <a:schemeClr val="tx1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E03272-F9A5-42F8-98E1-F9E2BCDF081C}"/>
                </a:ext>
              </a:extLst>
            </p:cNvPr>
            <p:cNvSpPr/>
            <p:nvPr/>
          </p:nvSpPr>
          <p:spPr>
            <a:xfrm>
              <a:off x="7165684" y="3220388"/>
              <a:ext cx="182550" cy="257627"/>
            </a:xfrm>
            <a:custGeom>
              <a:avLst/>
              <a:gdLst>
                <a:gd name="connsiteX0" fmla="*/ 135722 w 182550"/>
                <a:gd name="connsiteY0" fmla="*/ 257620 h 257627"/>
                <a:gd name="connsiteX1" fmla="*/ -205 w 182550"/>
                <a:gd name="connsiteY1" fmla="*/ 122196 h 257627"/>
                <a:gd name="connsiteX2" fmla="*/ 75948 w 182550"/>
                <a:gd name="connsiteY2" fmla="*/ -7 h 257627"/>
                <a:gd name="connsiteX3" fmla="*/ 94478 w 182550"/>
                <a:gd name="connsiteY3" fmla="*/ 37651 h 257627"/>
                <a:gd name="connsiteX4" fmla="*/ 57298 w 182550"/>
                <a:gd name="connsiteY4" fmla="*/ 165938 h 257627"/>
                <a:gd name="connsiteX5" fmla="*/ 168598 w 182550"/>
                <a:gd name="connsiteY5" fmla="*/ 210398 h 257627"/>
                <a:gd name="connsiteX6" fmla="*/ 182346 w 182550"/>
                <a:gd name="connsiteY6" fmla="*/ 249849 h 257627"/>
                <a:gd name="connsiteX7" fmla="*/ 135722 w 182550"/>
                <a:gd name="connsiteY7" fmla="*/ 257620 h 25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50" h="257627">
                  <a:moveTo>
                    <a:pt x="135722" y="257620"/>
                  </a:moveTo>
                  <a:cubicBezTo>
                    <a:pt x="60765" y="257764"/>
                    <a:pt x="-85" y="197135"/>
                    <a:pt x="-205" y="122196"/>
                  </a:cubicBezTo>
                  <a:cubicBezTo>
                    <a:pt x="-324" y="70234"/>
                    <a:pt x="29264" y="22785"/>
                    <a:pt x="75948" y="-7"/>
                  </a:cubicBezTo>
                  <a:lnTo>
                    <a:pt x="94478" y="37651"/>
                  </a:lnTo>
                  <a:cubicBezTo>
                    <a:pt x="48811" y="62816"/>
                    <a:pt x="32133" y="120253"/>
                    <a:pt x="57298" y="165938"/>
                  </a:cubicBezTo>
                  <a:cubicBezTo>
                    <a:pt x="79056" y="205407"/>
                    <a:pt x="125620" y="224021"/>
                    <a:pt x="168598" y="210398"/>
                  </a:cubicBezTo>
                  <a:lnTo>
                    <a:pt x="182346" y="249849"/>
                  </a:lnTo>
                  <a:cubicBezTo>
                    <a:pt x="167342" y="254966"/>
                    <a:pt x="151562" y="257590"/>
                    <a:pt x="135722" y="257620"/>
                  </a:cubicBezTo>
                  <a:close/>
                </a:path>
              </a:pathLst>
            </a:custGeom>
            <a:solidFill>
              <a:schemeClr val="tx1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1AE5E6C-ABE6-4129-B68C-FCF1E0FD8870}"/>
                </a:ext>
              </a:extLst>
            </p:cNvPr>
            <p:cNvSpPr/>
            <p:nvPr/>
          </p:nvSpPr>
          <p:spPr>
            <a:xfrm>
              <a:off x="5526914" y="3405687"/>
              <a:ext cx="338142" cy="531990"/>
            </a:xfrm>
            <a:custGeom>
              <a:avLst/>
              <a:gdLst>
                <a:gd name="connsiteX0" fmla="*/ 177324 w 338142"/>
                <a:gd name="connsiteY0" fmla="*/ 529593 h 531990"/>
                <a:gd name="connsiteX1" fmla="*/ 159990 w 338142"/>
                <a:gd name="connsiteY1" fmla="*/ 491935 h 531990"/>
                <a:gd name="connsiteX2" fmla="*/ 261248 w 338142"/>
                <a:gd name="connsiteY2" fmla="*/ 169316 h 531990"/>
                <a:gd name="connsiteX3" fmla="*/ 61961 w 338142"/>
                <a:gd name="connsiteY3" fmla="*/ 41238 h 531990"/>
                <a:gd name="connsiteX4" fmla="*/ 9359 w 338142"/>
                <a:gd name="connsiteY4" fmla="*/ 47215 h 531990"/>
                <a:gd name="connsiteX5" fmla="*/ -205 w 338142"/>
                <a:gd name="connsiteY5" fmla="*/ 6569 h 531990"/>
                <a:gd name="connsiteX6" fmla="*/ 59569 w 338142"/>
                <a:gd name="connsiteY6" fmla="*/ -6 h 531990"/>
                <a:gd name="connsiteX7" fmla="*/ 337938 w 338142"/>
                <a:gd name="connsiteY7" fmla="*/ 278745 h 531990"/>
                <a:gd name="connsiteX8" fmla="*/ 174934 w 338142"/>
                <a:gd name="connsiteY8" fmla="*/ 531984 h 53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142" h="531990">
                  <a:moveTo>
                    <a:pt x="177324" y="529593"/>
                  </a:moveTo>
                  <a:lnTo>
                    <a:pt x="159990" y="491935"/>
                  </a:lnTo>
                  <a:cubicBezTo>
                    <a:pt x="277028" y="430804"/>
                    <a:pt x="322397" y="286366"/>
                    <a:pt x="261248" y="169316"/>
                  </a:cubicBezTo>
                  <a:cubicBezTo>
                    <a:pt x="222095" y="94407"/>
                    <a:pt x="146361" y="45709"/>
                    <a:pt x="61961" y="41238"/>
                  </a:cubicBezTo>
                  <a:cubicBezTo>
                    <a:pt x="44267" y="41387"/>
                    <a:pt x="26634" y="43390"/>
                    <a:pt x="9359" y="47215"/>
                  </a:cubicBezTo>
                  <a:lnTo>
                    <a:pt x="-205" y="6569"/>
                  </a:lnTo>
                  <a:cubicBezTo>
                    <a:pt x="19401" y="2169"/>
                    <a:pt x="39485" y="-36"/>
                    <a:pt x="59569" y="-6"/>
                  </a:cubicBezTo>
                  <a:cubicBezTo>
                    <a:pt x="213428" y="107"/>
                    <a:pt x="337998" y="124904"/>
                    <a:pt x="337938" y="278745"/>
                  </a:cubicBezTo>
                  <a:cubicBezTo>
                    <a:pt x="337818" y="387779"/>
                    <a:pt x="274158" y="486747"/>
                    <a:pt x="174934" y="531984"/>
                  </a:cubicBezTo>
                  <a:close/>
                </a:path>
              </a:pathLst>
            </a:custGeom>
            <a:solidFill>
              <a:schemeClr val="tx1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0938A0-2A05-4C62-A4E4-8A25BE4A389B}"/>
                </a:ext>
              </a:extLst>
            </p:cNvPr>
            <p:cNvSpPr/>
            <p:nvPr/>
          </p:nvSpPr>
          <p:spPr>
            <a:xfrm rot="16931399">
              <a:off x="6065940" y="4464368"/>
              <a:ext cx="279743" cy="41841"/>
            </a:xfrm>
            <a:custGeom>
              <a:avLst/>
              <a:gdLst>
                <a:gd name="connsiteX0" fmla="*/ -205 w 279743"/>
                <a:gd name="connsiteY0" fmla="*/ -7 h 41841"/>
                <a:gd name="connsiteX1" fmla="*/ 279538 w 279743"/>
                <a:gd name="connsiteY1" fmla="*/ -7 h 41841"/>
                <a:gd name="connsiteX2" fmla="*/ 279538 w 279743"/>
                <a:gd name="connsiteY2" fmla="*/ 41835 h 41841"/>
                <a:gd name="connsiteX3" fmla="*/ -205 w 279743"/>
                <a:gd name="connsiteY3" fmla="*/ 41835 h 4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41841">
                  <a:moveTo>
                    <a:pt x="-205" y="-7"/>
                  </a:moveTo>
                  <a:lnTo>
                    <a:pt x="279538" y="-7"/>
                  </a:lnTo>
                  <a:lnTo>
                    <a:pt x="279538" y="41835"/>
                  </a:lnTo>
                  <a:lnTo>
                    <a:pt x="-205" y="41835"/>
                  </a:lnTo>
                  <a:close/>
                </a:path>
              </a:pathLst>
            </a:custGeom>
            <a:solidFill>
              <a:schemeClr val="accent2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DE4C09A-843B-421E-8B37-7C7657289853}"/>
                </a:ext>
              </a:extLst>
            </p:cNvPr>
            <p:cNvSpPr/>
            <p:nvPr/>
          </p:nvSpPr>
          <p:spPr>
            <a:xfrm rot="16673401">
              <a:off x="6241236" y="4557273"/>
              <a:ext cx="142262" cy="41841"/>
            </a:xfrm>
            <a:custGeom>
              <a:avLst/>
              <a:gdLst>
                <a:gd name="connsiteX0" fmla="*/ -205 w 142262"/>
                <a:gd name="connsiteY0" fmla="*/ -7 h 41841"/>
                <a:gd name="connsiteX1" fmla="*/ 142058 w 142262"/>
                <a:gd name="connsiteY1" fmla="*/ -7 h 41841"/>
                <a:gd name="connsiteX2" fmla="*/ 142058 w 142262"/>
                <a:gd name="connsiteY2" fmla="*/ 41835 h 41841"/>
                <a:gd name="connsiteX3" fmla="*/ -205 w 142262"/>
                <a:gd name="connsiteY3" fmla="*/ 41835 h 4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262" h="41841">
                  <a:moveTo>
                    <a:pt x="-205" y="-7"/>
                  </a:moveTo>
                  <a:lnTo>
                    <a:pt x="142058" y="-7"/>
                  </a:lnTo>
                  <a:lnTo>
                    <a:pt x="142058" y="41835"/>
                  </a:lnTo>
                  <a:lnTo>
                    <a:pt x="-205" y="41835"/>
                  </a:lnTo>
                  <a:close/>
                </a:path>
              </a:pathLst>
            </a:custGeom>
            <a:solidFill>
              <a:schemeClr val="accent2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3EF2347-41EF-4BD2-850A-45977436FB7F}"/>
                </a:ext>
              </a:extLst>
            </p:cNvPr>
            <p:cNvSpPr/>
            <p:nvPr/>
          </p:nvSpPr>
          <p:spPr>
            <a:xfrm>
              <a:off x="5980600" y="4449345"/>
              <a:ext cx="97432" cy="115364"/>
            </a:xfrm>
            <a:custGeom>
              <a:avLst/>
              <a:gdLst>
                <a:gd name="connsiteX0" fmla="*/ 31475 w 97432"/>
                <a:gd name="connsiteY0" fmla="*/ 115358 h 115364"/>
                <a:gd name="connsiteX1" fmla="*/ -205 w 97432"/>
                <a:gd name="connsiteY1" fmla="*/ 87264 h 115364"/>
                <a:gd name="connsiteX2" fmla="*/ 59569 w 97432"/>
                <a:gd name="connsiteY2" fmla="*/ -7 h 115364"/>
                <a:gd name="connsiteX3" fmla="*/ 97227 w 97432"/>
                <a:gd name="connsiteY3" fmla="*/ 17926 h 115364"/>
                <a:gd name="connsiteX4" fmla="*/ 31475 w 97432"/>
                <a:gd name="connsiteY4" fmla="*/ 115358 h 11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32" h="115364">
                  <a:moveTo>
                    <a:pt x="31475" y="115358"/>
                  </a:moveTo>
                  <a:lnTo>
                    <a:pt x="-205" y="87264"/>
                  </a:lnTo>
                  <a:cubicBezTo>
                    <a:pt x="23764" y="61148"/>
                    <a:pt x="43849" y="31763"/>
                    <a:pt x="59569" y="-7"/>
                  </a:cubicBezTo>
                  <a:lnTo>
                    <a:pt x="97227" y="17926"/>
                  </a:lnTo>
                  <a:cubicBezTo>
                    <a:pt x="79893" y="53282"/>
                    <a:pt x="57776" y="86068"/>
                    <a:pt x="31475" y="115358"/>
                  </a:cubicBezTo>
                  <a:close/>
                </a:path>
              </a:pathLst>
            </a:custGeom>
            <a:solidFill>
              <a:schemeClr val="tx1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CEC2876-29FD-4FAB-8632-E052DFBFFC07}"/>
                </a:ext>
              </a:extLst>
            </p:cNvPr>
            <p:cNvSpPr/>
            <p:nvPr/>
          </p:nvSpPr>
          <p:spPr>
            <a:xfrm>
              <a:off x="5983589" y="4008211"/>
              <a:ext cx="135079" cy="354460"/>
            </a:xfrm>
            <a:custGeom>
              <a:avLst/>
              <a:gdLst>
                <a:gd name="connsiteX0" fmla="*/ 127712 w 135079"/>
                <a:gd name="connsiteY0" fmla="*/ 354454 h 354460"/>
                <a:gd name="connsiteX1" fmla="*/ 86467 w 135079"/>
                <a:gd name="connsiteY1" fmla="*/ 347281 h 354460"/>
                <a:gd name="connsiteX2" fmla="*/ 93043 w 135079"/>
                <a:gd name="connsiteY2" fmla="*/ 276150 h 354460"/>
                <a:gd name="connsiteX3" fmla="*/ -205 w 135079"/>
                <a:gd name="connsiteY3" fmla="*/ 27489 h 354460"/>
                <a:gd name="connsiteX4" fmla="*/ 31475 w 135079"/>
                <a:gd name="connsiteY4" fmla="*/ -7 h 354460"/>
                <a:gd name="connsiteX5" fmla="*/ 127712 w 135079"/>
                <a:gd name="connsiteY5" fmla="*/ 354454 h 35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79" h="354460">
                  <a:moveTo>
                    <a:pt x="127712" y="354454"/>
                  </a:moveTo>
                  <a:lnTo>
                    <a:pt x="86467" y="347281"/>
                  </a:lnTo>
                  <a:cubicBezTo>
                    <a:pt x="90772" y="323814"/>
                    <a:pt x="92983" y="300006"/>
                    <a:pt x="93043" y="276150"/>
                  </a:cubicBezTo>
                  <a:cubicBezTo>
                    <a:pt x="92983" y="184731"/>
                    <a:pt x="59868" y="96415"/>
                    <a:pt x="-205" y="27489"/>
                  </a:cubicBezTo>
                  <a:lnTo>
                    <a:pt x="31475" y="-7"/>
                  </a:lnTo>
                  <a:cubicBezTo>
                    <a:pt x="115877" y="97300"/>
                    <a:pt x="151323" y="227811"/>
                    <a:pt x="127712" y="354454"/>
                  </a:cubicBezTo>
                  <a:close/>
                </a:path>
              </a:pathLst>
            </a:custGeom>
            <a:solidFill>
              <a:schemeClr val="tx1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63ED51-B614-4713-A1E8-0C07B74C9062}"/>
                </a:ext>
              </a:extLst>
            </p:cNvPr>
            <p:cNvSpPr/>
            <p:nvPr/>
          </p:nvSpPr>
          <p:spPr>
            <a:xfrm>
              <a:off x="5884962" y="3917952"/>
              <a:ext cx="99224" cy="88465"/>
            </a:xfrm>
            <a:custGeom>
              <a:avLst/>
              <a:gdLst>
                <a:gd name="connsiteX0" fmla="*/ 70328 w 99224"/>
                <a:gd name="connsiteY0" fmla="*/ 88459 h 88465"/>
                <a:gd name="connsiteX1" fmla="*/ -205 w 99224"/>
                <a:gd name="connsiteY1" fmla="*/ 36456 h 88465"/>
                <a:gd name="connsiteX2" fmla="*/ 20715 w 99224"/>
                <a:gd name="connsiteY2" fmla="*/ -7 h 88465"/>
                <a:gd name="connsiteX3" fmla="*/ 99019 w 99224"/>
                <a:gd name="connsiteY3" fmla="*/ 59767 h 8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224" h="88465">
                  <a:moveTo>
                    <a:pt x="70328" y="88459"/>
                  </a:moveTo>
                  <a:cubicBezTo>
                    <a:pt x="48809" y="68578"/>
                    <a:pt x="25139" y="51136"/>
                    <a:pt x="-205" y="36456"/>
                  </a:cubicBezTo>
                  <a:lnTo>
                    <a:pt x="20715" y="-7"/>
                  </a:lnTo>
                  <a:cubicBezTo>
                    <a:pt x="48989" y="16891"/>
                    <a:pt x="75290" y="36946"/>
                    <a:pt x="99019" y="59767"/>
                  </a:cubicBezTo>
                  <a:close/>
                </a:path>
              </a:pathLst>
            </a:custGeom>
            <a:solidFill>
              <a:schemeClr val="tx1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55E5E6C-9ED9-40E0-8852-481D5972953D}"/>
                </a:ext>
              </a:extLst>
            </p:cNvPr>
            <p:cNvSpPr/>
            <p:nvPr/>
          </p:nvSpPr>
          <p:spPr>
            <a:xfrm>
              <a:off x="6473139" y="4167724"/>
              <a:ext cx="693381" cy="492623"/>
            </a:xfrm>
            <a:custGeom>
              <a:avLst/>
              <a:gdLst>
                <a:gd name="connsiteX0" fmla="*/ 13543 w 693381"/>
                <a:gd name="connsiteY0" fmla="*/ 492617 h 492623"/>
                <a:gd name="connsiteX1" fmla="*/ -204 w 693381"/>
                <a:gd name="connsiteY1" fmla="*/ 389805 h 492623"/>
                <a:gd name="connsiteX2" fmla="*/ 388268 w 693381"/>
                <a:gd name="connsiteY2" fmla="*/ -6 h 492623"/>
                <a:gd name="connsiteX3" fmla="*/ 693177 w 693381"/>
                <a:gd name="connsiteY3" fmla="*/ 146524 h 492623"/>
                <a:gd name="connsiteX4" fmla="*/ 660898 w 693381"/>
                <a:gd name="connsiteY4" fmla="*/ 172227 h 492623"/>
                <a:gd name="connsiteX5" fmla="*/ 171826 w 693381"/>
                <a:gd name="connsiteY5" fmla="*/ 118520 h 492623"/>
                <a:gd name="connsiteX6" fmla="*/ 41637 w 693381"/>
                <a:gd name="connsiteY6" fmla="*/ 389805 h 492623"/>
                <a:gd name="connsiteX7" fmla="*/ 53592 w 693381"/>
                <a:gd name="connsiteY7" fmla="*/ 481260 h 49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3381" h="492623">
                  <a:moveTo>
                    <a:pt x="13543" y="492617"/>
                  </a:moveTo>
                  <a:cubicBezTo>
                    <a:pt x="4517" y="459096"/>
                    <a:pt x="-145" y="424528"/>
                    <a:pt x="-204" y="389805"/>
                  </a:cubicBezTo>
                  <a:cubicBezTo>
                    <a:pt x="-563" y="174893"/>
                    <a:pt x="173320" y="370"/>
                    <a:pt x="388268" y="-6"/>
                  </a:cubicBezTo>
                  <a:cubicBezTo>
                    <a:pt x="506920" y="-215"/>
                    <a:pt x="619176" y="53737"/>
                    <a:pt x="693177" y="146524"/>
                  </a:cubicBezTo>
                  <a:lnTo>
                    <a:pt x="660898" y="172227"/>
                  </a:lnTo>
                  <a:cubicBezTo>
                    <a:pt x="540692" y="22349"/>
                    <a:pt x="321740" y="-1692"/>
                    <a:pt x="171826" y="118520"/>
                  </a:cubicBezTo>
                  <a:cubicBezTo>
                    <a:pt x="89576" y="184529"/>
                    <a:pt x="41637" y="284310"/>
                    <a:pt x="41637" y="389805"/>
                  </a:cubicBezTo>
                  <a:cubicBezTo>
                    <a:pt x="41697" y="420673"/>
                    <a:pt x="45702" y="451408"/>
                    <a:pt x="53592" y="481260"/>
                  </a:cubicBezTo>
                  <a:close/>
                </a:path>
              </a:pathLst>
            </a:custGeom>
            <a:solidFill>
              <a:schemeClr val="tx1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0B43FC-7A3D-4D42-B19A-80E564A70657}"/>
                </a:ext>
              </a:extLst>
            </p:cNvPr>
            <p:cNvSpPr/>
            <p:nvPr/>
          </p:nvSpPr>
          <p:spPr>
            <a:xfrm>
              <a:off x="5467558" y="2766104"/>
              <a:ext cx="1923470" cy="1912774"/>
            </a:xfrm>
            <a:custGeom>
              <a:avLst/>
              <a:gdLst>
                <a:gd name="connsiteX0" fmla="*/ 965328 w 1923470"/>
                <a:gd name="connsiteY0" fmla="*/ 1912170 h 1912774"/>
                <a:gd name="connsiteX1" fmla="*/ -205 w 1923470"/>
                <a:gd name="connsiteY1" fmla="*/ 947008 h 1912774"/>
                <a:gd name="connsiteX2" fmla="*/ 577393 w 1923470"/>
                <a:gd name="connsiteY2" fmla="*/ 62756 h 1912774"/>
                <a:gd name="connsiteX3" fmla="*/ 594130 w 1923470"/>
                <a:gd name="connsiteY3" fmla="*/ 101012 h 1912774"/>
                <a:gd name="connsiteX4" fmla="*/ 114501 w 1923470"/>
                <a:gd name="connsiteY4" fmla="*/ 1315803 h 1912774"/>
                <a:gd name="connsiteX5" fmla="*/ 1329293 w 1923470"/>
                <a:gd name="connsiteY5" fmla="*/ 1795419 h 1912774"/>
                <a:gd name="connsiteX6" fmla="*/ 1808921 w 1923470"/>
                <a:gd name="connsiteY6" fmla="*/ 580628 h 1912774"/>
                <a:gd name="connsiteX7" fmla="*/ 1135684 w 1923470"/>
                <a:gd name="connsiteY7" fmla="*/ 41237 h 1912774"/>
                <a:gd name="connsiteX8" fmla="*/ 1142857 w 1923470"/>
                <a:gd name="connsiteY8" fmla="*/ -7 h 1912774"/>
                <a:gd name="connsiteX9" fmla="*/ 1905158 w 1923470"/>
                <a:gd name="connsiteY9" fmla="*/ 1132547 h 1912774"/>
                <a:gd name="connsiteX10" fmla="*/ 963535 w 1923470"/>
                <a:gd name="connsiteY10" fmla="*/ 1912767 h 19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3470" h="1912774">
                  <a:moveTo>
                    <a:pt x="965328" y="1912170"/>
                  </a:moveTo>
                  <a:cubicBezTo>
                    <a:pt x="432201" y="1912277"/>
                    <a:pt x="-86" y="1480158"/>
                    <a:pt x="-205" y="947008"/>
                  </a:cubicBezTo>
                  <a:cubicBezTo>
                    <a:pt x="-265" y="563730"/>
                    <a:pt x="226399" y="216705"/>
                    <a:pt x="577393" y="62756"/>
                  </a:cubicBezTo>
                  <a:lnTo>
                    <a:pt x="594130" y="101012"/>
                  </a:lnTo>
                  <a:cubicBezTo>
                    <a:pt x="126217" y="304023"/>
                    <a:pt x="-88492" y="847902"/>
                    <a:pt x="114501" y="1315803"/>
                  </a:cubicBezTo>
                  <a:cubicBezTo>
                    <a:pt x="317495" y="1783697"/>
                    <a:pt x="861381" y="1998430"/>
                    <a:pt x="1329293" y="1795419"/>
                  </a:cubicBezTo>
                  <a:cubicBezTo>
                    <a:pt x="1797205" y="1592408"/>
                    <a:pt x="2011915" y="1048528"/>
                    <a:pt x="1808921" y="580628"/>
                  </a:cubicBezTo>
                  <a:cubicBezTo>
                    <a:pt x="1687460" y="300628"/>
                    <a:pt x="1435452" y="98734"/>
                    <a:pt x="1135684" y="41237"/>
                  </a:cubicBezTo>
                  <a:lnTo>
                    <a:pt x="1142857" y="-7"/>
                  </a:lnTo>
                  <a:cubicBezTo>
                    <a:pt x="1666121" y="102231"/>
                    <a:pt x="2007431" y="609290"/>
                    <a:pt x="1905158" y="1132547"/>
                  </a:cubicBezTo>
                  <a:cubicBezTo>
                    <a:pt x="1817050" y="1583615"/>
                    <a:pt x="1423139" y="1910012"/>
                    <a:pt x="963535" y="1912767"/>
                  </a:cubicBezTo>
                  <a:close/>
                </a:path>
              </a:pathLst>
            </a:custGeom>
            <a:solidFill>
              <a:schemeClr val="tx1"/>
            </a:solidFill>
            <a:ln w="59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9B572A9-FB93-406E-9263-CBFA9D466235}"/>
              </a:ext>
            </a:extLst>
          </p:cNvPr>
          <p:cNvSpPr/>
          <p:nvPr/>
        </p:nvSpPr>
        <p:spPr>
          <a:xfrm>
            <a:off x="1136446" y="4426985"/>
            <a:ext cx="2914712" cy="922358"/>
          </a:xfrm>
          <a:prstGeom prst="roundRect">
            <a:avLst>
              <a:gd name="adj" fmla="val 725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07D55CA-ED4B-413F-8007-E75275EB0E5B}"/>
              </a:ext>
            </a:extLst>
          </p:cNvPr>
          <p:cNvSpPr/>
          <p:nvPr/>
        </p:nvSpPr>
        <p:spPr>
          <a:xfrm>
            <a:off x="1133184" y="1857766"/>
            <a:ext cx="2914712" cy="922358"/>
          </a:xfrm>
          <a:prstGeom prst="roundRect">
            <a:avLst>
              <a:gd name="adj" fmla="val 725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4EBD1A3-8DB8-49CD-A13B-E42774DC6E79}"/>
              </a:ext>
            </a:extLst>
          </p:cNvPr>
          <p:cNvSpPr/>
          <p:nvPr/>
        </p:nvSpPr>
        <p:spPr>
          <a:xfrm>
            <a:off x="507913" y="3140218"/>
            <a:ext cx="2914712" cy="922358"/>
          </a:xfrm>
          <a:prstGeom prst="roundRect">
            <a:avLst>
              <a:gd name="adj" fmla="val 725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396263C-87F9-4C00-AE90-BD8F6FC4BAAA}"/>
              </a:ext>
            </a:extLst>
          </p:cNvPr>
          <p:cNvSpPr/>
          <p:nvPr/>
        </p:nvSpPr>
        <p:spPr>
          <a:xfrm flipH="1" flipV="1">
            <a:off x="8102035" y="1858955"/>
            <a:ext cx="2914712" cy="922358"/>
          </a:xfrm>
          <a:prstGeom prst="roundRect">
            <a:avLst>
              <a:gd name="adj" fmla="val 725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5B1F955-5999-4CCB-BC29-E483C3C5E3DF}"/>
              </a:ext>
            </a:extLst>
          </p:cNvPr>
          <p:cNvSpPr/>
          <p:nvPr/>
        </p:nvSpPr>
        <p:spPr>
          <a:xfrm flipH="1" flipV="1">
            <a:off x="8114742" y="4426985"/>
            <a:ext cx="2914712" cy="922358"/>
          </a:xfrm>
          <a:prstGeom prst="roundRect">
            <a:avLst>
              <a:gd name="adj" fmla="val 725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D51F5F-ED21-4B63-ADB0-45C4A271D0B3}"/>
              </a:ext>
            </a:extLst>
          </p:cNvPr>
          <p:cNvSpPr/>
          <p:nvPr/>
        </p:nvSpPr>
        <p:spPr>
          <a:xfrm flipH="1" flipV="1">
            <a:off x="8731557" y="3143417"/>
            <a:ext cx="2914712" cy="922358"/>
          </a:xfrm>
          <a:prstGeom prst="roundRect">
            <a:avLst>
              <a:gd name="adj" fmla="val 725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E5C2597-44E2-4BA8-A9A0-4655A302DE64}"/>
              </a:ext>
            </a:extLst>
          </p:cNvPr>
          <p:cNvSpPr/>
          <p:nvPr/>
        </p:nvSpPr>
        <p:spPr>
          <a:xfrm flipH="1" flipV="1">
            <a:off x="4604922" y="1374984"/>
            <a:ext cx="2914712" cy="922358"/>
          </a:xfrm>
          <a:prstGeom prst="roundRect">
            <a:avLst>
              <a:gd name="adj" fmla="val 725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E82BEE-BA87-48BB-B69F-2910711FF6CF}"/>
              </a:ext>
            </a:extLst>
          </p:cNvPr>
          <p:cNvSpPr txBox="1"/>
          <p:nvPr/>
        </p:nvSpPr>
        <p:spPr>
          <a:xfrm>
            <a:off x="4653381" y="4709768"/>
            <a:ext cx="291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AWS Innovation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E00F9A4-CA81-414A-A6F3-9CB3074CA6E3}"/>
              </a:ext>
            </a:extLst>
          </p:cNvPr>
          <p:cNvCxnSpPr/>
          <p:nvPr/>
        </p:nvCxnSpPr>
        <p:spPr>
          <a:xfrm flipH="1">
            <a:off x="4247909" y="4162443"/>
            <a:ext cx="1104864" cy="725721"/>
          </a:xfrm>
          <a:prstGeom prst="line">
            <a:avLst/>
          </a:prstGeom>
          <a:ln w="15875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DA262CF-F263-4996-8EE2-0929D5C689B5}"/>
              </a:ext>
            </a:extLst>
          </p:cNvPr>
          <p:cNvCxnSpPr>
            <a:cxnSpLocks/>
          </p:cNvCxnSpPr>
          <p:nvPr/>
        </p:nvCxnSpPr>
        <p:spPr>
          <a:xfrm flipH="1" flipV="1">
            <a:off x="6818689" y="4178611"/>
            <a:ext cx="1104864" cy="725721"/>
          </a:xfrm>
          <a:prstGeom prst="line">
            <a:avLst/>
          </a:prstGeom>
          <a:ln w="15875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E8005AA-0BB0-44B5-8109-F1678C816020}"/>
              </a:ext>
            </a:extLst>
          </p:cNvPr>
          <p:cNvCxnSpPr>
            <a:cxnSpLocks/>
          </p:cNvCxnSpPr>
          <p:nvPr/>
        </p:nvCxnSpPr>
        <p:spPr>
          <a:xfrm flipH="1" flipV="1">
            <a:off x="4237144" y="2417153"/>
            <a:ext cx="1104864" cy="725721"/>
          </a:xfrm>
          <a:prstGeom prst="line">
            <a:avLst/>
          </a:prstGeom>
          <a:ln w="15875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74D423-8754-470B-8DCC-AD85300140A6}"/>
              </a:ext>
            </a:extLst>
          </p:cNvPr>
          <p:cNvCxnSpPr>
            <a:cxnSpLocks/>
          </p:cNvCxnSpPr>
          <p:nvPr/>
        </p:nvCxnSpPr>
        <p:spPr>
          <a:xfrm flipH="1">
            <a:off x="6807924" y="2433321"/>
            <a:ext cx="1104864" cy="725721"/>
          </a:xfrm>
          <a:prstGeom prst="line">
            <a:avLst/>
          </a:prstGeom>
          <a:ln w="15875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C236684-3BC2-49BF-A596-088CB6E117E8}"/>
              </a:ext>
            </a:extLst>
          </p:cNvPr>
          <p:cNvCxnSpPr/>
          <p:nvPr/>
        </p:nvCxnSpPr>
        <p:spPr>
          <a:xfrm flipH="1">
            <a:off x="3715473" y="3606738"/>
            <a:ext cx="1458411" cy="0"/>
          </a:xfrm>
          <a:prstGeom prst="line">
            <a:avLst/>
          </a:prstGeom>
          <a:ln w="15875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732C3CC-904E-4088-886E-198B5CBCCEDC}"/>
              </a:ext>
            </a:extLst>
          </p:cNvPr>
          <p:cNvCxnSpPr/>
          <p:nvPr/>
        </p:nvCxnSpPr>
        <p:spPr>
          <a:xfrm flipH="1">
            <a:off x="6979534" y="3606738"/>
            <a:ext cx="1458411" cy="0"/>
          </a:xfrm>
          <a:prstGeom prst="line">
            <a:avLst/>
          </a:prstGeom>
          <a:ln w="15875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DA74498-4D36-43A0-AFD6-5F302D9A73FA}"/>
              </a:ext>
            </a:extLst>
          </p:cNvPr>
          <p:cNvSpPr/>
          <p:nvPr/>
        </p:nvSpPr>
        <p:spPr>
          <a:xfrm>
            <a:off x="0" y="5708248"/>
            <a:ext cx="12192000" cy="1071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8A7715-199F-4E91-998E-80F0FAE2CA1A}"/>
              </a:ext>
            </a:extLst>
          </p:cNvPr>
          <p:cNvCxnSpPr>
            <a:cxnSpLocks/>
          </p:cNvCxnSpPr>
          <p:nvPr/>
        </p:nvCxnSpPr>
        <p:spPr>
          <a:xfrm>
            <a:off x="0" y="5707058"/>
            <a:ext cx="1219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490CBA5-376E-4A43-88BD-7C0051D118F5}"/>
              </a:ext>
            </a:extLst>
          </p:cNvPr>
          <p:cNvSpPr txBox="1"/>
          <p:nvPr/>
        </p:nvSpPr>
        <p:spPr>
          <a:xfrm>
            <a:off x="0" y="5869998"/>
            <a:ext cx="12191999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400" dirty="0">
                <a:solidFill>
                  <a:schemeClr val="bg1"/>
                </a:solidFill>
              </a:rPr>
              <a:t>&lt;placeholder for partner to add in their services components if any&gt;</a:t>
            </a:r>
          </a:p>
          <a:p>
            <a:pPr algn="ctr"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</a:rPr>
              <a:t>[Expertise, guidance, and value-added services]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AB32B20-931D-4251-8C1F-DBE3B4EEA9D6}"/>
              </a:ext>
            </a:extLst>
          </p:cNvPr>
          <p:cNvSpPr txBox="1"/>
          <p:nvPr/>
        </p:nvSpPr>
        <p:spPr>
          <a:xfrm>
            <a:off x="1133185" y="2018741"/>
            <a:ext cx="291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40" dirty="0"/>
              <a:t>Access AI/ML and analytics to automate processes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D5F176-829C-4A4F-A597-51276ABBF953}"/>
              </a:ext>
            </a:extLst>
          </p:cNvPr>
          <p:cNvSpPr txBox="1"/>
          <p:nvPr/>
        </p:nvSpPr>
        <p:spPr>
          <a:xfrm>
            <a:off x="4600601" y="1534770"/>
            <a:ext cx="291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40" dirty="0"/>
              <a:t>Cutting-edge technologies accelerate innovation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7101E4-5C96-41C5-945E-2B75357DABD5}"/>
              </a:ext>
            </a:extLst>
          </p:cNvPr>
          <p:cNvSpPr txBox="1"/>
          <p:nvPr/>
        </p:nvSpPr>
        <p:spPr>
          <a:xfrm>
            <a:off x="8106440" y="2018741"/>
            <a:ext cx="2905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40" dirty="0"/>
              <a:t>Flexible licensing to</a:t>
            </a:r>
            <a:br>
              <a:rPr lang="en-US" spc="-40" dirty="0"/>
            </a:br>
            <a:r>
              <a:rPr lang="en-US" spc="-40" dirty="0"/>
              <a:t>reduce contract risk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14EB798-93B5-41EF-ACA8-6A2A940A773F}"/>
              </a:ext>
            </a:extLst>
          </p:cNvPr>
          <p:cNvSpPr txBox="1"/>
          <p:nvPr/>
        </p:nvSpPr>
        <p:spPr>
          <a:xfrm>
            <a:off x="8726801" y="3305508"/>
            <a:ext cx="292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40" dirty="0"/>
              <a:t>Cost-effective solutions preserve revenue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14B67F-6ED1-442C-A446-45FFD3214580}"/>
              </a:ext>
            </a:extLst>
          </p:cNvPr>
          <p:cNvSpPr txBox="1"/>
          <p:nvPr/>
        </p:nvSpPr>
        <p:spPr>
          <a:xfrm>
            <a:off x="8106440" y="4586771"/>
            <a:ext cx="2905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40" dirty="0"/>
              <a:t>Deploy infrastructure without upfront costs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623D9A4-FE34-4CC3-B037-0A0F88E97605}"/>
              </a:ext>
            </a:extLst>
          </p:cNvPr>
          <p:cNvSpPr txBox="1"/>
          <p:nvPr/>
        </p:nvSpPr>
        <p:spPr>
          <a:xfrm>
            <a:off x="1133184" y="4586771"/>
            <a:ext cx="291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40" dirty="0"/>
              <a:t>Automated workflows for faster time to market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16FAC22-29CA-4A66-AD3B-3930B2643EC4}"/>
              </a:ext>
            </a:extLst>
          </p:cNvPr>
          <p:cNvSpPr txBox="1"/>
          <p:nvPr/>
        </p:nvSpPr>
        <p:spPr>
          <a:xfrm>
            <a:off x="498907" y="3300004"/>
            <a:ext cx="291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40" dirty="0"/>
              <a:t>Rapid app testing and deployment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0065EB6-1D91-4F40-A6B2-5BC87675F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893" y="5876011"/>
            <a:ext cx="691951" cy="69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F2FA0F-4DC8-40A7-95B0-8979A375AF62}"/>
              </a:ext>
            </a:extLst>
          </p:cNvPr>
          <p:cNvSpPr/>
          <p:nvPr/>
        </p:nvSpPr>
        <p:spPr>
          <a:xfrm>
            <a:off x="0" y="1208313"/>
            <a:ext cx="12192000" cy="10994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68908D-CA2E-4C96-9EFD-3F43D6C89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Next steps...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0A5AA-8515-4972-83D8-E052179FD08C}"/>
              </a:ext>
            </a:extLst>
          </p:cNvPr>
          <p:cNvSpPr txBox="1"/>
          <p:nvPr/>
        </p:nvSpPr>
        <p:spPr>
          <a:xfrm>
            <a:off x="430213" y="1333692"/>
            <a:ext cx="8391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Learn how to make technology solutions more accessible and more affordable with [Partner] today.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D9E17-19BA-4BCD-AD15-FE75D50E5674}"/>
              </a:ext>
            </a:extLst>
          </p:cNvPr>
          <p:cNvSpPr txBox="1"/>
          <p:nvPr/>
        </p:nvSpPr>
        <p:spPr>
          <a:xfrm>
            <a:off x="430213" y="2690232"/>
            <a:ext cx="8391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[CONTACT DETAILS]</a:t>
            </a:r>
          </a:p>
        </p:txBody>
      </p:sp>
    </p:spTree>
    <p:extLst>
      <p:ext uri="{BB962C8B-B14F-4D97-AF65-F5344CB8AC3E}">
        <p14:creationId xmlns:p14="http://schemas.microsoft.com/office/powerpoint/2010/main" val="62124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92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4">
      <a:dk1>
        <a:srgbClr val="252F3E"/>
      </a:dk1>
      <a:lt1>
        <a:sysClr val="window" lastClr="FFFFFF"/>
      </a:lt1>
      <a:dk2>
        <a:srgbClr val="232F3E"/>
      </a:dk2>
      <a:lt2>
        <a:srgbClr val="F2F4F4"/>
      </a:lt2>
      <a:accent1>
        <a:srgbClr val="FF9900"/>
      </a:accent1>
      <a:accent2>
        <a:srgbClr val="597EFF"/>
      </a:accent2>
      <a:accent3>
        <a:srgbClr val="007EB9"/>
      </a:accent3>
      <a:accent4>
        <a:srgbClr val="0EC79E"/>
      </a:accent4>
      <a:accent5>
        <a:srgbClr val="A166FF"/>
      </a:accent5>
      <a:accent6>
        <a:srgbClr val="252F3E"/>
      </a:accent6>
      <a:hlink>
        <a:srgbClr val="007EB9"/>
      </a:hlink>
      <a:folHlink>
        <a:srgbClr val="007EB9"/>
      </a:folHlink>
    </a:clrScheme>
    <a:fontScheme name="AWS Partner Netwrok">
      <a:majorFont>
        <a:latin typeface="Amazon Ember"/>
        <a:ea typeface=""/>
        <a:cs typeface=""/>
      </a:majorFont>
      <a:minorFont>
        <a:latin typeface="Amazon Embe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88549F62B92146AA6B82CA9228E469" ma:contentTypeVersion="16" ma:contentTypeDescription="Create a new document." ma:contentTypeScope="" ma:versionID="0eee15d4fe0289505dc5e764dfd71c3d">
  <xsd:schema xmlns:xsd="http://www.w3.org/2001/XMLSchema" xmlns:xs="http://www.w3.org/2001/XMLSchema" xmlns:p="http://schemas.microsoft.com/office/2006/metadata/properties" xmlns:ns2="6a0d6f25-5d7a-40b7-9e93-0cbfd06f013a" xmlns:ns3="7e0b6b19-f2a0-48da-99b5-34c3f079df0e" targetNamespace="http://schemas.microsoft.com/office/2006/metadata/properties" ma:root="true" ma:fieldsID="7282107db05116e1e2e868e5c4902bd8" ns2:_="" ns3:_="">
    <xsd:import namespace="6a0d6f25-5d7a-40b7-9e93-0cbfd06f013a"/>
    <xsd:import namespace="7e0b6b19-f2a0-48da-99b5-34c3f079df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d6f25-5d7a-40b7-9e93-0cbfd06f01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1e0b4c-aa6a-493f-9655-849fd0af2c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b6b19-f2a0-48da-99b5-34c3f079df0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f20dc7-b4f2-4cff-9860-328698cf6f4e}" ma:internalName="TaxCatchAll" ma:showField="CatchAllData" ma:web="7e0b6b19-f2a0-48da-99b5-34c3f079df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0b6b19-f2a0-48da-99b5-34c3f079df0e" xsi:nil="true"/>
    <lcf76f155ced4ddcb4097134ff3c332f xmlns="6a0d6f25-5d7a-40b7-9e93-0cbfd06f013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526A84-4E40-41B0-A07F-E43820AE2F7E}"/>
</file>

<file path=customXml/itemProps2.xml><?xml version="1.0" encoding="utf-8"?>
<ds:datastoreItem xmlns:ds="http://schemas.openxmlformats.org/officeDocument/2006/customXml" ds:itemID="{8534A644-302F-4C4C-963A-B59FEE8DBBAE}">
  <ds:schemaRefs>
    <ds:schemaRef ds:uri="http://schemas.microsoft.com/office/2006/metadata/properties"/>
    <ds:schemaRef ds:uri="http://schemas.microsoft.com/office/infopath/2007/PartnerControls"/>
    <ds:schemaRef ds:uri="b77ecc2e-1553-4f80-92e1-5fa7349b9ba9"/>
    <ds:schemaRef ds:uri="63cb87d0-c661-49eb-af97-cc2a5cb280c0"/>
  </ds:schemaRefs>
</ds:datastoreItem>
</file>

<file path=customXml/itemProps3.xml><?xml version="1.0" encoding="utf-8"?>
<ds:datastoreItem xmlns:ds="http://schemas.openxmlformats.org/officeDocument/2006/customXml" ds:itemID="{193E1E35-640E-468F-A0E3-A67B1AC519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</TotalTime>
  <Words>352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Amazon Ember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Randall Bray</dc:creator>
  <cp:lastModifiedBy>Larry Zusman</cp:lastModifiedBy>
  <cp:revision>627</cp:revision>
  <dcterms:created xsi:type="dcterms:W3CDTF">2022-01-12T15:06:00Z</dcterms:created>
  <dcterms:modified xsi:type="dcterms:W3CDTF">2022-07-19T18:48:50Z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0x010100A788549F62B92146AA6B82CA9228E469</vt:lpwstr>
  </property>
</Properties>
</file>